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Condensed ExtraBold"/>
      <p:bold r:id="rId15"/>
      <p:boldItalic r:id="rId16"/>
    </p:embeddedFont>
    <p:embeddedFont>
      <p:font typeface="Roboto Condensed Black"/>
      <p:bold r:id="rId17"/>
      <p:boldItalic r:id="rId18"/>
    </p:embeddedFont>
    <p:embeddedFont>
      <p:font typeface="Roboto Condensed"/>
      <p:regular r:id="rId19"/>
      <p:bold r:id="rId20"/>
      <p:italic r:id="rId21"/>
      <p:boldItalic r:id="rId22"/>
    </p:embeddedFont>
    <p:embeddedFont>
      <p:font typeface="Roboto Condensed Medium"/>
      <p:regular r:id="rId23"/>
      <p:bold r:id="rId24"/>
      <p:italic r:id="rId25"/>
      <p:boldItalic r:id="rId26"/>
    </p:embeddedFont>
    <p:embeddedFont>
      <p:font typeface="Roboto Condensed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.fntdata"/><Relationship Id="rId22" Type="http://schemas.openxmlformats.org/officeDocument/2006/relationships/font" Target="fonts/RobotoCondensed-boldItalic.fntdata"/><Relationship Id="rId21" Type="http://schemas.openxmlformats.org/officeDocument/2006/relationships/font" Target="fonts/RobotoCondensed-italic.fntdata"/><Relationship Id="rId24" Type="http://schemas.openxmlformats.org/officeDocument/2006/relationships/font" Target="fonts/RobotoCondensedMedium-bold.fntdata"/><Relationship Id="rId23" Type="http://schemas.openxmlformats.org/officeDocument/2006/relationships/font" Target="fonts/RobotoCondense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Medium-boldItalic.fntdata"/><Relationship Id="rId25" Type="http://schemas.openxmlformats.org/officeDocument/2006/relationships/font" Target="fonts/RobotoCondensedMedium-italic.fntdata"/><Relationship Id="rId28" Type="http://schemas.openxmlformats.org/officeDocument/2006/relationships/font" Target="fonts/RobotoCondensedSemiBold-bold.fntdata"/><Relationship Id="rId27" Type="http://schemas.openxmlformats.org/officeDocument/2006/relationships/font" Target="fonts/RobotoCondensed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SemiBol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CondensedSemi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CondensedExtraBold-bold.fntdata"/><Relationship Id="rId14" Type="http://schemas.openxmlformats.org/officeDocument/2006/relationships/slide" Target="slides/slide9.xml"/><Relationship Id="rId17" Type="http://schemas.openxmlformats.org/officeDocument/2006/relationships/font" Target="fonts/RobotoCondensedBlack-bold.fntdata"/><Relationship Id="rId16" Type="http://schemas.openxmlformats.org/officeDocument/2006/relationships/font" Target="fonts/RobotoCondensedExtraBold-boldItalic.fntdata"/><Relationship Id="rId19" Type="http://schemas.openxmlformats.org/officeDocument/2006/relationships/font" Target="fonts/RobotoCondensed-regular.fntdata"/><Relationship Id="rId18" Type="http://schemas.openxmlformats.org/officeDocument/2006/relationships/font" Target="fonts/RobotoCondensed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408a15b6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408a15b6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408a15b6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408a15b6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408a15b62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408a15b62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408a15b6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408a15b6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408a15b6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408a15b6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408a15b62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408a15b62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408a15b62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408a15b62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408a15b62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408a15b62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1713872" y="42508"/>
            <a:ext cx="7430128" cy="5100991"/>
            <a:chOff x="1713872" y="42508"/>
            <a:chExt cx="7430128" cy="5100991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1713872" y="1589978"/>
              <a:ext cx="5522517" cy="3163807"/>
              <a:chOff x="3758772" y="1464153"/>
              <a:chExt cx="5522517" cy="3163807"/>
            </a:xfrm>
          </p:grpSpPr>
          <p:sp>
            <p:nvSpPr>
              <p:cNvPr id="56" name="Google Shape;56;p13"/>
              <p:cNvSpPr/>
              <p:nvPr/>
            </p:nvSpPr>
            <p:spPr>
              <a:xfrm>
                <a:off x="3883057" y="1464153"/>
                <a:ext cx="3766138" cy="1990827"/>
              </a:xfrm>
              <a:custGeom>
                <a:rect b="b" l="l" r="r" t="t"/>
                <a:pathLst>
                  <a:path extrusionOk="0" h="1713" w="3124">
                    <a:moveTo>
                      <a:pt x="3113" y="1023"/>
                    </a:moveTo>
                    <a:cubicBezTo>
                      <a:pt x="3102" y="1018"/>
                      <a:pt x="3014" y="904"/>
                      <a:pt x="2917" y="834"/>
                    </a:cubicBezTo>
                    <a:cubicBezTo>
                      <a:pt x="2819" y="764"/>
                      <a:pt x="2805" y="764"/>
                      <a:pt x="2683" y="716"/>
                    </a:cubicBezTo>
                    <a:cubicBezTo>
                      <a:pt x="2561" y="668"/>
                      <a:pt x="2622" y="603"/>
                      <a:pt x="2561" y="606"/>
                    </a:cubicBezTo>
                    <a:cubicBezTo>
                      <a:pt x="2500" y="609"/>
                      <a:pt x="2508" y="594"/>
                      <a:pt x="2391" y="682"/>
                    </a:cubicBezTo>
                    <a:cubicBezTo>
                      <a:pt x="2273" y="770"/>
                      <a:pt x="2329" y="742"/>
                      <a:pt x="2225" y="785"/>
                    </a:cubicBezTo>
                    <a:cubicBezTo>
                      <a:pt x="2161" y="812"/>
                      <a:pt x="2069" y="873"/>
                      <a:pt x="2007" y="918"/>
                    </a:cubicBezTo>
                    <a:cubicBezTo>
                      <a:pt x="1905" y="822"/>
                      <a:pt x="1951" y="840"/>
                      <a:pt x="1867" y="785"/>
                    </a:cubicBezTo>
                    <a:cubicBezTo>
                      <a:pt x="1780" y="729"/>
                      <a:pt x="1718" y="707"/>
                      <a:pt x="1627" y="550"/>
                    </a:cubicBezTo>
                    <a:cubicBezTo>
                      <a:pt x="1535" y="392"/>
                      <a:pt x="1527" y="493"/>
                      <a:pt x="1413" y="369"/>
                    </a:cubicBezTo>
                    <a:cubicBezTo>
                      <a:pt x="1300" y="246"/>
                      <a:pt x="1247" y="171"/>
                      <a:pt x="1158" y="89"/>
                    </a:cubicBezTo>
                    <a:cubicBezTo>
                      <a:pt x="1070" y="7"/>
                      <a:pt x="1050" y="5"/>
                      <a:pt x="888" y="2"/>
                    </a:cubicBezTo>
                    <a:cubicBezTo>
                      <a:pt x="726" y="0"/>
                      <a:pt x="795" y="14"/>
                      <a:pt x="677" y="131"/>
                    </a:cubicBezTo>
                    <a:cubicBezTo>
                      <a:pt x="559" y="248"/>
                      <a:pt x="471" y="347"/>
                      <a:pt x="323" y="498"/>
                    </a:cubicBezTo>
                    <a:cubicBezTo>
                      <a:pt x="176" y="650"/>
                      <a:pt x="39" y="737"/>
                      <a:pt x="39" y="737"/>
                    </a:cubicBezTo>
                    <a:cubicBezTo>
                      <a:pt x="0" y="863"/>
                      <a:pt x="257" y="620"/>
                      <a:pt x="314" y="558"/>
                    </a:cubicBezTo>
                    <a:cubicBezTo>
                      <a:pt x="370" y="498"/>
                      <a:pt x="345" y="602"/>
                      <a:pt x="393" y="519"/>
                    </a:cubicBezTo>
                    <a:cubicBezTo>
                      <a:pt x="440" y="436"/>
                      <a:pt x="515" y="471"/>
                      <a:pt x="545" y="388"/>
                    </a:cubicBezTo>
                    <a:cubicBezTo>
                      <a:pt x="576" y="305"/>
                      <a:pt x="606" y="380"/>
                      <a:pt x="676" y="237"/>
                    </a:cubicBezTo>
                    <a:cubicBezTo>
                      <a:pt x="746" y="94"/>
                      <a:pt x="737" y="183"/>
                      <a:pt x="815" y="175"/>
                    </a:cubicBezTo>
                    <a:cubicBezTo>
                      <a:pt x="894" y="166"/>
                      <a:pt x="881" y="135"/>
                      <a:pt x="938" y="237"/>
                    </a:cubicBezTo>
                    <a:cubicBezTo>
                      <a:pt x="994" y="339"/>
                      <a:pt x="1060" y="392"/>
                      <a:pt x="1077" y="480"/>
                    </a:cubicBezTo>
                    <a:cubicBezTo>
                      <a:pt x="1094" y="567"/>
                      <a:pt x="1143" y="593"/>
                      <a:pt x="1242" y="681"/>
                    </a:cubicBezTo>
                    <a:cubicBezTo>
                      <a:pt x="1342" y="769"/>
                      <a:pt x="1286" y="767"/>
                      <a:pt x="1442" y="902"/>
                    </a:cubicBezTo>
                    <a:cubicBezTo>
                      <a:pt x="1597" y="1037"/>
                      <a:pt x="1535" y="1025"/>
                      <a:pt x="1595" y="1033"/>
                    </a:cubicBezTo>
                    <a:cubicBezTo>
                      <a:pt x="1656" y="1042"/>
                      <a:pt x="1465" y="885"/>
                      <a:pt x="1442" y="802"/>
                    </a:cubicBezTo>
                    <a:cubicBezTo>
                      <a:pt x="1418" y="719"/>
                      <a:pt x="1382" y="741"/>
                      <a:pt x="1295" y="680"/>
                    </a:cubicBezTo>
                    <a:cubicBezTo>
                      <a:pt x="1207" y="621"/>
                      <a:pt x="1234" y="518"/>
                      <a:pt x="1278" y="562"/>
                    </a:cubicBezTo>
                    <a:cubicBezTo>
                      <a:pt x="1321" y="605"/>
                      <a:pt x="1352" y="579"/>
                      <a:pt x="1442" y="605"/>
                    </a:cubicBezTo>
                    <a:cubicBezTo>
                      <a:pt x="1533" y="632"/>
                      <a:pt x="1570" y="723"/>
                      <a:pt x="1579" y="810"/>
                    </a:cubicBezTo>
                    <a:cubicBezTo>
                      <a:pt x="1588" y="897"/>
                      <a:pt x="1583" y="862"/>
                      <a:pt x="1693" y="937"/>
                    </a:cubicBezTo>
                    <a:cubicBezTo>
                      <a:pt x="1802" y="1011"/>
                      <a:pt x="1715" y="928"/>
                      <a:pt x="1802" y="979"/>
                    </a:cubicBezTo>
                    <a:cubicBezTo>
                      <a:pt x="1889" y="1031"/>
                      <a:pt x="1959" y="1198"/>
                      <a:pt x="2024" y="1189"/>
                    </a:cubicBezTo>
                    <a:cubicBezTo>
                      <a:pt x="2090" y="1181"/>
                      <a:pt x="2115" y="1177"/>
                      <a:pt x="2238" y="1242"/>
                    </a:cubicBezTo>
                    <a:cubicBezTo>
                      <a:pt x="2360" y="1306"/>
                      <a:pt x="2665" y="1582"/>
                      <a:pt x="2745" y="1647"/>
                    </a:cubicBezTo>
                    <a:cubicBezTo>
                      <a:pt x="2825" y="1713"/>
                      <a:pt x="2871" y="1708"/>
                      <a:pt x="2830" y="1647"/>
                    </a:cubicBezTo>
                    <a:cubicBezTo>
                      <a:pt x="2789" y="1587"/>
                      <a:pt x="2603" y="1455"/>
                      <a:pt x="2547" y="1403"/>
                    </a:cubicBezTo>
                    <a:cubicBezTo>
                      <a:pt x="2490" y="1351"/>
                      <a:pt x="2463" y="1313"/>
                      <a:pt x="2355" y="1220"/>
                    </a:cubicBezTo>
                    <a:cubicBezTo>
                      <a:pt x="2279" y="1155"/>
                      <a:pt x="2204" y="1093"/>
                      <a:pt x="2126" y="1024"/>
                    </a:cubicBezTo>
                    <a:cubicBezTo>
                      <a:pt x="2149" y="1006"/>
                      <a:pt x="2181" y="982"/>
                      <a:pt x="2196" y="979"/>
                    </a:cubicBezTo>
                    <a:cubicBezTo>
                      <a:pt x="2221" y="976"/>
                      <a:pt x="2232" y="937"/>
                      <a:pt x="2271" y="906"/>
                    </a:cubicBezTo>
                    <a:cubicBezTo>
                      <a:pt x="2310" y="875"/>
                      <a:pt x="2335" y="879"/>
                      <a:pt x="2299" y="881"/>
                    </a:cubicBezTo>
                    <a:cubicBezTo>
                      <a:pt x="2263" y="883"/>
                      <a:pt x="2249" y="894"/>
                      <a:pt x="2231" y="904"/>
                    </a:cubicBezTo>
                    <a:cubicBezTo>
                      <a:pt x="2213" y="914"/>
                      <a:pt x="2204" y="902"/>
                      <a:pt x="2240" y="873"/>
                    </a:cubicBezTo>
                    <a:cubicBezTo>
                      <a:pt x="2276" y="844"/>
                      <a:pt x="2355" y="788"/>
                      <a:pt x="2414" y="752"/>
                    </a:cubicBezTo>
                    <a:cubicBezTo>
                      <a:pt x="2473" y="716"/>
                      <a:pt x="2492" y="715"/>
                      <a:pt x="2527" y="680"/>
                    </a:cubicBezTo>
                    <a:cubicBezTo>
                      <a:pt x="2562" y="646"/>
                      <a:pt x="2572" y="682"/>
                      <a:pt x="2620" y="728"/>
                    </a:cubicBezTo>
                    <a:cubicBezTo>
                      <a:pt x="2668" y="774"/>
                      <a:pt x="2702" y="780"/>
                      <a:pt x="2785" y="827"/>
                    </a:cubicBezTo>
                    <a:cubicBezTo>
                      <a:pt x="2869" y="874"/>
                      <a:pt x="2824" y="834"/>
                      <a:pt x="2865" y="873"/>
                    </a:cubicBezTo>
                    <a:cubicBezTo>
                      <a:pt x="2906" y="910"/>
                      <a:pt x="2949" y="985"/>
                      <a:pt x="2991" y="1028"/>
                    </a:cubicBezTo>
                    <a:cubicBezTo>
                      <a:pt x="3033" y="1071"/>
                      <a:pt x="3034" y="1072"/>
                      <a:pt x="3059" y="1051"/>
                    </a:cubicBezTo>
                    <a:cubicBezTo>
                      <a:pt x="3083" y="1031"/>
                      <a:pt x="3124" y="1028"/>
                      <a:pt x="3113" y="1023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3758772" y="3124874"/>
                <a:ext cx="2094548" cy="633318"/>
              </a:xfrm>
              <a:custGeom>
                <a:rect b="b" l="l" r="r" t="t"/>
                <a:pathLst>
                  <a:path extrusionOk="0" h="545" w="1737">
                    <a:moveTo>
                      <a:pt x="42" y="210"/>
                    </a:moveTo>
                    <a:cubicBezTo>
                      <a:pt x="42" y="210"/>
                      <a:pt x="123" y="198"/>
                      <a:pt x="210" y="129"/>
                    </a:cubicBezTo>
                    <a:cubicBezTo>
                      <a:pt x="297" y="61"/>
                      <a:pt x="310" y="53"/>
                      <a:pt x="376" y="26"/>
                    </a:cubicBezTo>
                    <a:cubicBezTo>
                      <a:pt x="442" y="0"/>
                      <a:pt x="411" y="30"/>
                      <a:pt x="525" y="65"/>
                    </a:cubicBezTo>
                    <a:cubicBezTo>
                      <a:pt x="638" y="100"/>
                      <a:pt x="616" y="118"/>
                      <a:pt x="769" y="183"/>
                    </a:cubicBezTo>
                    <a:cubicBezTo>
                      <a:pt x="922" y="249"/>
                      <a:pt x="970" y="288"/>
                      <a:pt x="1061" y="305"/>
                    </a:cubicBezTo>
                    <a:cubicBezTo>
                      <a:pt x="1152" y="323"/>
                      <a:pt x="1109" y="266"/>
                      <a:pt x="1231" y="323"/>
                    </a:cubicBezTo>
                    <a:cubicBezTo>
                      <a:pt x="1353" y="379"/>
                      <a:pt x="1353" y="379"/>
                      <a:pt x="1458" y="428"/>
                    </a:cubicBezTo>
                    <a:cubicBezTo>
                      <a:pt x="1563" y="475"/>
                      <a:pt x="1624" y="463"/>
                      <a:pt x="1680" y="489"/>
                    </a:cubicBezTo>
                    <a:cubicBezTo>
                      <a:pt x="1737" y="515"/>
                      <a:pt x="1656" y="545"/>
                      <a:pt x="1532" y="489"/>
                    </a:cubicBezTo>
                    <a:cubicBezTo>
                      <a:pt x="1407" y="434"/>
                      <a:pt x="1491" y="464"/>
                      <a:pt x="1340" y="428"/>
                    </a:cubicBezTo>
                    <a:cubicBezTo>
                      <a:pt x="1190" y="393"/>
                      <a:pt x="1272" y="380"/>
                      <a:pt x="1140" y="393"/>
                    </a:cubicBezTo>
                    <a:cubicBezTo>
                      <a:pt x="1010" y="405"/>
                      <a:pt x="1042" y="402"/>
                      <a:pt x="958" y="373"/>
                    </a:cubicBezTo>
                    <a:cubicBezTo>
                      <a:pt x="872" y="344"/>
                      <a:pt x="941" y="282"/>
                      <a:pt x="850" y="314"/>
                    </a:cubicBezTo>
                    <a:cubicBezTo>
                      <a:pt x="759" y="346"/>
                      <a:pt x="729" y="311"/>
                      <a:pt x="713" y="269"/>
                    </a:cubicBezTo>
                    <a:cubicBezTo>
                      <a:pt x="696" y="226"/>
                      <a:pt x="703" y="239"/>
                      <a:pt x="631" y="210"/>
                    </a:cubicBezTo>
                    <a:cubicBezTo>
                      <a:pt x="559" y="181"/>
                      <a:pt x="552" y="200"/>
                      <a:pt x="503" y="161"/>
                    </a:cubicBezTo>
                    <a:cubicBezTo>
                      <a:pt x="455" y="122"/>
                      <a:pt x="461" y="109"/>
                      <a:pt x="421" y="112"/>
                    </a:cubicBezTo>
                    <a:cubicBezTo>
                      <a:pt x="382" y="116"/>
                      <a:pt x="382" y="110"/>
                      <a:pt x="336" y="130"/>
                    </a:cubicBezTo>
                    <a:cubicBezTo>
                      <a:pt x="290" y="152"/>
                      <a:pt x="257" y="168"/>
                      <a:pt x="257" y="168"/>
                    </a:cubicBezTo>
                    <a:cubicBezTo>
                      <a:pt x="143" y="236"/>
                      <a:pt x="143" y="236"/>
                      <a:pt x="143" y="236"/>
                    </a:cubicBezTo>
                    <a:cubicBezTo>
                      <a:pt x="100" y="253"/>
                      <a:pt x="100" y="253"/>
                      <a:pt x="100" y="253"/>
                    </a:cubicBezTo>
                    <a:cubicBezTo>
                      <a:pt x="100" y="252"/>
                      <a:pt x="0" y="269"/>
                      <a:pt x="42" y="210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4194252" y="3859263"/>
                <a:ext cx="4142851" cy="75108"/>
              </a:xfrm>
              <a:custGeom>
                <a:rect b="b" l="l" r="r" t="t"/>
                <a:pathLst>
                  <a:path extrusionOk="0" h="65" w="3436">
                    <a:moveTo>
                      <a:pt x="318" y="13"/>
                    </a:moveTo>
                    <a:cubicBezTo>
                      <a:pt x="1866" y="13"/>
                      <a:pt x="1866" y="13"/>
                      <a:pt x="1866" y="13"/>
                    </a:cubicBezTo>
                    <a:cubicBezTo>
                      <a:pt x="1866" y="13"/>
                      <a:pt x="3359" y="0"/>
                      <a:pt x="3398" y="13"/>
                    </a:cubicBezTo>
                    <a:cubicBezTo>
                      <a:pt x="3436" y="25"/>
                      <a:pt x="235" y="65"/>
                      <a:pt x="117" y="42"/>
                    </a:cubicBezTo>
                    <a:cubicBezTo>
                      <a:pt x="0" y="21"/>
                      <a:pt x="74" y="13"/>
                      <a:pt x="318" y="13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4789667" y="3940862"/>
                <a:ext cx="1743852" cy="35236"/>
              </a:xfrm>
              <a:custGeom>
                <a:rect b="b" l="l" r="r" t="t"/>
                <a:pathLst>
                  <a:path extrusionOk="0" h="31" w="1446">
                    <a:moveTo>
                      <a:pt x="871" y="3"/>
                    </a:moveTo>
                    <a:cubicBezTo>
                      <a:pt x="871" y="3"/>
                      <a:pt x="0" y="6"/>
                      <a:pt x="0" y="19"/>
                    </a:cubicBezTo>
                    <a:cubicBezTo>
                      <a:pt x="0" y="31"/>
                      <a:pt x="469" y="27"/>
                      <a:pt x="958" y="19"/>
                    </a:cubicBezTo>
                    <a:cubicBezTo>
                      <a:pt x="1446" y="10"/>
                      <a:pt x="1366" y="0"/>
                      <a:pt x="871" y="3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7414115" y="4015969"/>
                <a:ext cx="1743852" cy="35236"/>
              </a:xfrm>
              <a:custGeom>
                <a:rect b="b" l="l" r="r" t="t"/>
                <a:pathLst>
                  <a:path extrusionOk="0" h="30" w="1446">
                    <a:moveTo>
                      <a:pt x="870" y="2"/>
                    </a:moveTo>
                    <a:cubicBezTo>
                      <a:pt x="870" y="2"/>
                      <a:pt x="0" y="5"/>
                      <a:pt x="0" y="18"/>
                    </a:cubicBezTo>
                    <a:cubicBezTo>
                      <a:pt x="0" y="30"/>
                      <a:pt x="469" y="26"/>
                      <a:pt x="957" y="18"/>
                    </a:cubicBezTo>
                    <a:cubicBezTo>
                      <a:pt x="1446" y="9"/>
                      <a:pt x="1366" y="0"/>
                      <a:pt x="870" y="2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5032457" y="4276529"/>
                <a:ext cx="1290064" cy="37090"/>
              </a:xfrm>
              <a:custGeom>
                <a:rect b="b" l="l" r="r" t="t"/>
                <a:pathLst>
                  <a:path extrusionOk="0" h="32" w="1070">
                    <a:moveTo>
                      <a:pt x="644" y="4"/>
                    </a:moveTo>
                    <a:cubicBezTo>
                      <a:pt x="644" y="4"/>
                      <a:pt x="0" y="6"/>
                      <a:pt x="0" y="19"/>
                    </a:cubicBezTo>
                    <a:cubicBezTo>
                      <a:pt x="0" y="32"/>
                      <a:pt x="347" y="28"/>
                      <a:pt x="709" y="19"/>
                    </a:cubicBezTo>
                    <a:cubicBezTo>
                      <a:pt x="1070" y="10"/>
                      <a:pt x="1010" y="0"/>
                      <a:pt x="644" y="4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6204017" y="4080877"/>
                <a:ext cx="759202" cy="37090"/>
              </a:xfrm>
              <a:custGeom>
                <a:rect b="b" l="l" r="r" t="t"/>
                <a:pathLst>
                  <a:path extrusionOk="0" h="32" w="630">
                    <a:moveTo>
                      <a:pt x="379" y="3"/>
                    </a:moveTo>
                    <a:cubicBezTo>
                      <a:pt x="379" y="3"/>
                      <a:pt x="0" y="6"/>
                      <a:pt x="0" y="19"/>
                    </a:cubicBezTo>
                    <a:cubicBezTo>
                      <a:pt x="0" y="32"/>
                      <a:pt x="204" y="27"/>
                      <a:pt x="417" y="19"/>
                    </a:cubicBezTo>
                    <a:cubicBezTo>
                      <a:pt x="630" y="10"/>
                      <a:pt x="595" y="0"/>
                      <a:pt x="379" y="3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4487142" y="4147640"/>
                <a:ext cx="759202" cy="21327"/>
              </a:xfrm>
              <a:custGeom>
                <a:rect b="b" l="l" r="r" t="t"/>
                <a:pathLst>
                  <a:path extrusionOk="0" h="19" w="630">
                    <a:moveTo>
                      <a:pt x="379" y="7"/>
                    </a:moveTo>
                    <a:cubicBezTo>
                      <a:pt x="379" y="7"/>
                      <a:pt x="0" y="0"/>
                      <a:pt x="0" y="9"/>
                    </a:cubicBezTo>
                    <a:cubicBezTo>
                      <a:pt x="0" y="17"/>
                      <a:pt x="204" y="19"/>
                      <a:pt x="417" y="18"/>
                    </a:cubicBezTo>
                    <a:cubicBezTo>
                      <a:pt x="630" y="17"/>
                      <a:pt x="595" y="10"/>
                      <a:pt x="379" y="7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8170426" y="3940862"/>
                <a:ext cx="759202" cy="35236"/>
              </a:xfrm>
              <a:custGeom>
                <a:rect b="b" l="l" r="r" t="t"/>
                <a:pathLst>
                  <a:path extrusionOk="0" h="31" w="630">
                    <a:moveTo>
                      <a:pt x="380" y="3"/>
                    </a:moveTo>
                    <a:cubicBezTo>
                      <a:pt x="380" y="3"/>
                      <a:pt x="0" y="6"/>
                      <a:pt x="0" y="19"/>
                    </a:cubicBezTo>
                    <a:cubicBezTo>
                      <a:pt x="0" y="31"/>
                      <a:pt x="205" y="27"/>
                      <a:pt x="417" y="19"/>
                    </a:cubicBezTo>
                    <a:cubicBezTo>
                      <a:pt x="630" y="10"/>
                      <a:pt x="595" y="0"/>
                      <a:pt x="380" y="3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8521123" y="3859263"/>
                <a:ext cx="760165" cy="18545"/>
              </a:xfrm>
              <a:custGeom>
                <a:rect b="b" l="l" r="r" t="t"/>
                <a:pathLst>
                  <a:path extrusionOk="0" h="16" w="630">
                    <a:moveTo>
                      <a:pt x="379" y="1"/>
                    </a:moveTo>
                    <a:cubicBezTo>
                      <a:pt x="379" y="1"/>
                      <a:pt x="0" y="2"/>
                      <a:pt x="0" y="9"/>
                    </a:cubicBezTo>
                    <a:cubicBezTo>
                      <a:pt x="0" y="16"/>
                      <a:pt x="204" y="13"/>
                      <a:pt x="417" y="9"/>
                    </a:cubicBezTo>
                    <a:cubicBezTo>
                      <a:pt x="630" y="4"/>
                      <a:pt x="595" y="0"/>
                      <a:pt x="379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969768" y="4590870"/>
                <a:ext cx="961526" cy="37090"/>
              </a:xfrm>
              <a:custGeom>
                <a:rect b="b" l="l" r="r" t="t"/>
                <a:pathLst>
                  <a:path extrusionOk="0" h="32" w="797">
                    <a:moveTo>
                      <a:pt x="480" y="4"/>
                    </a:moveTo>
                    <a:cubicBezTo>
                      <a:pt x="480" y="4"/>
                      <a:pt x="0" y="6"/>
                      <a:pt x="0" y="19"/>
                    </a:cubicBezTo>
                    <a:cubicBezTo>
                      <a:pt x="0" y="32"/>
                      <a:pt x="259" y="27"/>
                      <a:pt x="528" y="19"/>
                    </a:cubicBezTo>
                    <a:cubicBezTo>
                      <a:pt x="797" y="10"/>
                      <a:pt x="754" y="0"/>
                      <a:pt x="480" y="4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7" name="Google Shape;6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42508"/>
              <a:ext cx="4572000" cy="5100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3"/>
            <p:cNvSpPr/>
            <p:nvPr/>
          </p:nvSpPr>
          <p:spPr>
            <a:xfrm>
              <a:off x="3732290" y="1356701"/>
              <a:ext cx="968686" cy="381900"/>
            </a:xfrm>
            <a:custGeom>
              <a:rect b="b" l="l" r="r" t="t"/>
              <a:pathLst>
                <a:path extrusionOk="0" h="94" w="240">
                  <a:moveTo>
                    <a:pt x="103" y="19"/>
                  </a:moveTo>
                  <a:cubicBezTo>
                    <a:pt x="107" y="11"/>
                    <a:pt x="114" y="4"/>
                    <a:pt x="123" y="1"/>
                  </a:cubicBezTo>
                  <a:cubicBezTo>
                    <a:pt x="131" y="1"/>
                    <a:pt x="140" y="0"/>
                    <a:pt x="147" y="5"/>
                  </a:cubicBezTo>
                  <a:cubicBezTo>
                    <a:pt x="153" y="8"/>
                    <a:pt x="155" y="14"/>
                    <a:pt x="159" y="18"/>
                  </a:cubicBezTo>
                  <a:cubicBezTo>
                    <a:pt x="166" y="20"/>
                    <a:pt x="172" y="20"/>
                    <a:pt x="178" y="23"/>
                  </a:cubicBezTo>
                  <a:cubicBezTo>
                    <a:pt x="184" y="27"/>
                    <a:pt x="188" y="34"/>
                    <a:pt x="191" y="40"/>
                  </a:cubicBezTo>
                  <a:cubicBezTo>
                    <a:pt x="201" y="42"/>
                    <a:pt x="234" y="45"/>
                    <a:pt x="240" y="46"/>
                  </a:cubicBezTo>
                  <a:cubicBezTo>
                    <a:pt x="238" y="49"/>
                    <a:pt x="204" y="54"/>
                    <a:pt x="191" y="56"/>
                  </a:cubicBezTo>
                  <a:cubicBezTo>
                    <a:pt x="189" y="66"/>
                    <a:pt x="182" y="74"/>
                    <a:pt x="172" y="78"/>
                  </a:cubicBezTo>
                  <a:cubicBezTo>
                    <a:pt x="173" y="71"/>
                    <a:pt x="174" y="62"/>
                    <a:pt x="171" y="55"/>
                  </a:cubicBezTo>
                  <a:cubicBezTo>
                    <a:pt x="168" y="48"/>
                    <a:pt x="162" y="40"/>
                    <a:pt x="153" y="38"/>
                  </a:cubicBezTo>
                  <a:cubicBezTo>
                    <a:pt x="146" y="36"/>
                    <a:pt x="139" y="39"/>
                    <a:pt x="135" y="45"/>
                  </a:cubicBezTo>
                  <a:cubicBezTo>
                    <a:pt x="131" y="50"/>
                    <a:pt x="129" y="60"/>
                    <a:pt x="136" y="63"/>
                  </a:cubicBezTo>
                  <a:cubicBezTo>
                    <a:pt x="141" y="66"/>
                    <a:pt x="145" y="63"/>
                    <a:pt x="147" y="58"/>
                  </a:cubicBezTo>
                  <a:cubicBezTo>
                    <a:pt x="146" y="60"/>
                    <a:pt x="141" y="61"/>
                    <a:pt x="140" y="61"/>
                  </a:cubicBezTo>
                  <a:cubicBezTo>
                    <a:pt x="137" y="61"/>
                    <a:pt x="135" y="58"/>
                    <a:pt x="135" y="55"/>
                  </a:cubicBezTo>
                  <a:cubicBezTo>
                    <a:pt x="134" y="49"/>
                    <a:pt x="141" y="44"/>
                    <a:pt x="146" y="44"/>
                  </a:cubicBezTo>
                  <a:cubicBezTo>
                    <a:pt x="152" y="45"/>
                    <a:pt x="158" y="50"/>
                    <a:pt x="161" y="55"/>
                  </a:cubicBezTo>
                  <a:cubicBezTo>
                    <a:pt x="163" y="58"/>
                    <a:pt x="164" y="62"/>
                    <a:pt x="164" y="65"/>
                  </a:cubicBezTo>
                  <a:cubicBezTo>
                    <a:pt x="165" y="77"/>
                    <a:pt x="157" y="88"/>
                    <a:pt x="146" y="93"/>
                  </a:cubicBezTo>
                  <a:cubicBezTo>
                    <a:pt x="139" y="93"/>
                    <a:pt x="132" y="94"/>
                    <a:pt x="126" y="91"/>
                  </a:cubicBezTo>
                  <a:cubicBezTo>
                    <a:pt x="121" y="88"/>
                    <a:pt x="117" y="83"/>
                    <a:pt x="113" y="79"/>
                  </a:cubicBezTo>
                  <a:cubicBezTo>
                    <a:pt x="106" y="82"/>
                    <a:pt x="100" y="85"/>
                    <a:pt x="92" y="85"/>
                  </a:cubicBezTo>
                  <a:cubicBezTo>
                    <a:pt x="85" y="84"/>
                    <a:pt x="76" y="82"/>
                    <a:pt x="71" y="76"/>
                  </a:cubicBezTo>
                  <a:cubicBezTo>
                    <a:pt x="69" y="73"/>
                    <a:pt x="68" y="70"/>
                    <a:pt x="65" y="68"/>
                  </a:cubicBezTo>
                  <a:cubicBezTo>
                    <a:pt x="53" y="65"/>
                    <a:pt x="10" y="61"/>
                    <a:pt x="0" y="61"/>
                  </a:cubicBezTo>
                  <a:cubicBezTo>
                    <a:pt x="12" y="57"/>
                    <a:pt x="56" y="49"/>
                    <a:pt x="64" y="45"/>
                  </a:cubicBezTo>
                  <a:cubicBezTo>
                    <a:pt x="68" y="37"/>
                    <a:pt x="73" y="29"/>
                    <a:pt x="82" y="26"/>
                  </a:cubicBezTo>
                  <a:cubicBezTo>
                    <a:pt x="95" y="21"/>
                    <a:pt x="112" y="31"/>
                    <a:pt x="111" y="45"/>
                  </a:cubicBezTo>
                  <a:cubicBezTo>
                    <a:pt x="111" y="50"/>
                    <a:pt x="107" y="55"/>
                    <a:pt x="103" y="56"/>
                  </a:cubicBezTo>
                  <a:cubicBezTo>
                    <a:pt x="98" y="58"/>
                    <a:pt x="92" y="55"/>
                    <a:pt x="92" y="49"/>
                  </a:cubicBezTo>
                  <a:cubicBezTo>
                    <a:pt x="92" y="46"/>
                    <a:pt x="94" y="43"/>
                    <a:pt x="95" y="40"/>
                  </a:cubicBezTo>
                  <a:cubicBezTo>
                    <a:pt x="95" y="41"/>
                    <a:pt x="92" y="42"/>
                    <a:pt x="91" y="43"/>
                  </a:cubicBezTo>
                  <a:cubicBezTo>
                    <a:pt x="90" y="45"/>
                    <a:pt x="89" y="46"/>
                    <a:pt x="89" y="48"/>
                  </a:cubicBezTo>
                  <a:cubicBezTo>
                    <a:pt x="89" y="54"/>
                    <a:pt x="91" y="59"/>
                    <a:pt x="97" y="62"/>
                  </a:cubicBezTo>
                  <a:cubicBezTo>
                    <a:pt x="107" y="66"/>
                    <a:pt x="119" y="56"/>
                    <a:pt x="119" y="45"/>
                  </a:cubicBezTo>
                  <a:cubicBezTo>
                    <a:pt x="121" y="34"/>
                    <a:pt x="112" y="24"/>
                    <a:pt x="10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511974" y="451098"/>
              <a:ext cx="847240" cy="572700"/>
            </a:xfrm>
            <a:custGeom>
              <a:rect b="b" l="l" r="r" t="t"/>
              <a:pathLst>
                <a:path extrusionOk="0" h="266" w="393">
                  <a:moveTo>
                    <a:pt x="84" y="82"/>
                  </a:moveTo>
                  <a:cubicBezTo>
                    <a:pt x="85" y="82"/>
                    <a:pt x="85" y="82"/>
                    <a:pt x="85" y="82"/>
                  </a:cubicBezTo>
                  <a:cubicBezTo>
                    <a:pt x="101" y="85"/>
                    <a:pt x="124" y="96"/>
                    <a:pt x="124" y="114"/>
                  </a:cubicBezTo>
                  <a:cubicBezTo>
                    <a:pt x="125" y="122"/>
                    <a:pt x="121" y="131"/>
                    <a:pt x="115" y="136"/>
                  </a:cubicBezTo>
                  <a:cubicBezTo>
                    <a:pt x="108" y="141"/>
                    <a:pt x="100" y="143"/>
                    <a:pt x="92" y="141"/>
                  </a:cubicBezTo>
                  <a:cubicBezTo>
                    <a:pt x="83" y="139"/>
                    <a:pt x="74" y="130"/>
                    <a:pt x="72" y="121"/>
                  </a:cubicBezTo>
                  <a:cubicBezTo>
                    <a:pt x="71" y="116"/>
                    <a:pt x="73" y="111"/>
                    <a:pt x="79" y="108"/>
                  </a:cubicBezTo>
                  <a:cubicBezTo>
                    <a:pt x="82" y="106"/>
                    <a:pt x="83" y="102"/>
                    <a:pt x="81" y="99"/>
                  </a:cubicBezTo>
                  <a:cubicBezTo>
                    <a:pt x="79" y="97"/>
                    <a:pt x="75" y="96"/>
                    <a:pt x="72" y="98"/>
                  </a:cubicBezTo>
                  <a:cubicBezTo>
                    <a:pt x="62" y="104"/>
                    <a:pt x="58" y="113"/>
                    <a:pt x="60" y="124"/>
                  </a:cubicBezTo>
                  <a:cubicBezTo>
                    <a:pt x="62" y="137"/>
                    <a:pt x="75" y="150"/>
                    <a:pt x="90" y="153"/>
                  </a:cubicBezTo>
                  <a:cubicBezTo>
                    <a:pt x="92" y="154"/>
                    <a:pt x="95" y="154"/>
                    <a:pt x="98" y="154"/>
                  </a:cubicBezTo>
                  <a:cubicBezTo>
                    <a:pt x="107" y="154"/>
                    <a:pt x="116" y="151"/>
                    <a:pt x="122" y="145"/>
                  </a:cubicBezTo>
                  <a:cubicBezTo>
                    <a:pt x="132" y="138"/>
                    <a:pt x="137" y="126"/>
                    <a:pt x="137" y="114"/>
                  </a:cubicBezTo>
                  <a:cubicBezTo>
                    <a:pt x="137" y="99"/>
                    <a:pt x="129" y="87"/>
                    <a:pt x="114" y="80"/>
                  </a:cubicBezTo>
                  <a:cubicBezTo>
                    <a:pt x="121" y="35"/>
                    <a:pt x="161" y="0"/>
                    <a:pt x="210" y="0"/>
                  </a:cubicBezTo>
                  <a:cubicBezTo>
                    <a:pt x="242" y="0"/>
                    <a:pt x="275" y="16"/>
                    <a:pt x="292" y="44"/>
                  </a:cubicBezTo>
                  <a:cubicBezTo>
                    <a:pt x="300" y="57"/>
                    <a:pt x="302" y="69"/>
                    <a:pt x="300" y="84"/>
                  </a:cubicBezTo>
                  <a:cubicBezTo>
                    <a:pt x="300" y="87"/>
                    <a:pt x="300" y="89"/>
                    <a:pt x="300" y="92"/>
                  </a:cubicBezTo>
                  <a:cubicBezTo>
                    <a:pt x="299" y="109"/>
                    <a:pt x="289" y="125"/>
                    <a:pt x="274" y="132"/>
                  </a:cubicBezTo>
                  <a:cubicBezTo>
                    <a:pt x="262" y="138"/>
                    <a:pt x="246" y="137"/>
                    <a:pt x="234" y="129"/>
                  </a:cubicBezTo>
                  <a:cubicBezTo>
                    <a:pt x="221" y="121"/>
                    <a:pt x="216" y="101"/>
                    <a:pt x="220" y="86"/>
                  </a:cubicBezTo>
                  <a:cubicBezTo>
                    <a:pt x="222" y="79"/>
                    <a:pt x="229" y="75"/>
                    <a:pt x="232" y="74"/>
                  </a:cubicBezTo>
                  <a:cubicBezTo>
                    <a:pt x="240" y="71"/>
                    <a:pt x="249" y="72"/>
                    <a:pt x="255" y="76"/>
                  </a:cubicBezTo>
                  <a:cubicBezTo>
                    <a:pt x="257" y="77"/>
                    <a:pt x="259" y="81"/>
                    <a:pt x="259" y="85"/>
                  </a:cubicBezTo>
                  <a:cubicBezTo>
                    <a:pt x="260" y="90"/>
                    <a:pt x="259" y="95"/>
                    <a:pt x="257" y="98"/>
                  </a:cubicBezTo>
                  <a:cubicBezTo>
                    <a:pt x="254" y="100"/>
                    <a:pt x="255" y="104"/>
                    <a:pt x="257" y="106"/>
                  </a:cubicBezTo>
                  <a:cubicBezTo>
                    <a:pt x="260" y="109"/>
                    <a:pt x="264" y="108"/>
                    <a:pt x="266" y="106"/>
                  </a:cubicBezTo>
                  <a:cubicBezTo>
                    <a:pt x="271" y="100"/>
                    <a:pt x="273" y="92"/>
                    <a:pt x="272" y="83"/>
                  </a:cubicBezTo>
                  <a:cubicBezTo>
                    <a:pt x="271" y="75"/>
                    <a:pt x="267" y="69"/>
                    <a:pt x="262" y="66"/>
                  </a:cubicBezTo>
                  <a:cubicBezTo>
                    <a:pt x="252" y="59"/>
                    <a:pt x="239" y="58"/>
                    <a:pt x="228" y="62"/>
                  </a:cubicBezTo>
                  <a:cubicBezTo>
                    <a:pt x="218" y="66"/>
                    <a:pt x="211" y="73"/>
                    <a:pt x="208" y="83"/>
                  </a:cubicBezTo>
                  <a:cubicBezTo>
                    <a:pt x="203" y="102"/>
                    <a:pt x="209" y="129"/>
                    <a:pt x="227" y="140"/>
                  </a:cubicBezTo>
                  <a:cubicBezTo>
                    <a:pt x="236" y="145"/>
                    <a:pt x="247" y="148"/>
                    <a:pt x="257" y="148"/>
                  </a:cubicBezTo>
                  <a:cubicBezTo>
                    <a:pt x="265" y="148"/>
                    <a:pt x="273" y="147"/>
                    <a:pt x="280" y="143"/>
                  </a:cubicBezTo>
                  <a:cubicBezTo>
                    <a:pt x="298" y="134"/>
                    <a:pt x="311" y="114"/>
                    <a:pt x="312" y="93"/>
                  </a:cubicBezTo>
                  <a:cubicBezTo>
                    <a:pt x="312" y="91"/>
                    <a:pt x="312" y="88"/>
                    <a:pt x="313" y="86"/>
                  </a:cubicBezTo>
                  <a:cubicBezTo>
                    <a:pt x="315" y="86"/>
                    <a:pt x="317" y="85"/>
                    <a:pt x="320" y="85"/>
                  </a:cubicBezTo>
                  <a:cubicBezTo>
                    <a:pt x="360" y="85"/>
                    <a:pt x="393" y="115"/>
                    <a:pt x="393" y="151"/>
                  </a:cubicBezTo>
                  <a:cubicBezTo>
                    <a:pt x="393" y="187"/>
                    <a:pt x="360" y="216"/>
                    <a:pt x="320" y="216"/>
                  </a:cubicBezTo>
                  <a:cubicBezTo>
                    <a:pt x="313" y="216"/>
                    <a:pt x="306" y="215"/>
                    <a:pt x="300" y="214"/>
                  </a:cubicBezTo>
                  <a:cubicBezTo>
                    <a:pt x="288" y="244"/>
                    <a:pt x="259" y="266"/>
                    <a:pt x="225" y="266"/>
                  </a:cubicBezTo>
                  <a:cubicBezTo>
                    <a:pt x="199" y="266"/>
                    <a:pt x="175" y="254"/>
                    <a:pt x="161" y="234"/>
                  </a:cubicBezTo>
                  <a:cubicBezTo>
                    <a:pt x="153" y="221"/>
                    <a:pt x="149" y="206"/>
                    <a:pt x="150" y="193"/>
                  </a:cubicBezTo>
                  <a:cubicBezTo>
                    <a:pt x="151" y="185"/>
                    <a:pt x="157" y="161"/>
                    <a:pt x="180" y="161"/>
                  </a:cubicBezTo>
                  <a:cubicBezTo>
                    <a:pt x="194" y="162"/>
                    <a:pt x="211" y="169"/>
                    <a:pt x="215" y="182"/>
                  </a:cubicBezTo>
                  <a:cubicBezTo>
                    <a:pt x="218" y="192"/>
                    <a:pt x="217" y="200"/>
                    <a:pt x="211" y="206"/>
                  </a:cubicBezTo>
                  <a:cubicBezTo>
                    <a:pt x="204" y="215"/>
                    <a:pt x="190" y="220"/>
                    <a:pt x="176" y="218"/>
                  </a:cubicBezTo>
                  <a:cubicBezTo>
                    <a:pt x="172" y="218"/>
                    <a:pt x="169" y="220"/>
                    <a:pt x="169" y="224"/>
                  </a:cubicBezTo>
                  <a:cubicBezTo>
                    <a:pt x="168" y="227"/>
                    <a:pt x="171" y="230"/>
                    <a:pt x="174" y="230"/>
                  </a:cubicBezTo>
                  <a:cubicBezTo>
                    <a:pt x="193" y="232"/>
                    <a:pt x="211" y="226"/>
                    <a:pt x="221" y="214"/>
                  </a:cubicBezTo>
                  <a:cubicBezTo>
                    <a:pt x="227" y="207"/>
                    <a:pt x="232" y="196"/>
                    <a:pt x="227" y="179"/>
                  </a:cubicBezTo>
                  <a:cubicBezTo>
                    <a:pt x="221" y="160"/>
                    <a:pt x="199" y="149"/>
                    <a:pt x="180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57" y="149"/>
                    <a:pt x="141" y="165"/>
                    <a:pt x="138" y="191"/>
                  </a:cubicBezTo>
                  <a:cubicBezTo>
                    <a:pt x="137" y="198"/>
                    <a:pt x="138" y="205"/>
                    <a:pt x="139" y="212"/>
                  </a:cubicBezTo>
                  <a:cubicBezTo>
                    <a:pt x="126" y="227"/>
                    <a:pt x="106" y="237"/>
                    <a:pt x="85" y="237"/>
                  </a:cubicBezTo>
                  <a:cubicBezTo>
                    <a:pt x="49" y="237"/>
                    <a:pt x="9" y="205"/>
                    <a:pt x="5" y="169"/>
                  </a:cubicBezTo>
                  <a:cubicBezTo>
                    <a:pt x="0" y="128"/>
                    <a:pt x="20" y="97"/>
                    <a:pt x="54" y="84"/>
                  </a:cubicBezTo>
                  <a:cubicBezTo>
                    <a:pt x="63" y="81"/>
                    <a:pt x="75" y="80"/>
                    <a:pt x="84" y="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3"/>
          <p:cNvSpPr txBox="1"/>
          <p:nvPr>
            <p:ph type="ctrTitle"/>
          </p:nvPr>
        </p:nvSpPr>
        <p:spPr>
          <a:xfrm>
            <a:off x="311700" y="1759875"/>
            <a:ext cx="4786200" cy="17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Поступление в Колледж по двудипломной программе в Китае</a:t>
            </a:r>
            <a:endParaRPr sz="36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Condensed Black"/>
              <a:buChar char="-"/>
            </a:pPr>
            <a:r>
              <a:rPr lang="ru" sz="36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после 9 и 11 класса</a:t>
            </a:r>
            <a:endParaRPr sz="36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grpSp>
        <p:nvGrpSpPr>
          <p:cNvPr id="71" name="Google Shape;71;p13"/>
          <p:cNvGrpSpPr/>
          <p:nvPr/>
        </p:nvGrpSpPr>
        <p:grpSpPr>
          <a:xfrm>
            <a:off x="410305" y="451111"/>
            <a:ext cx="1174750" cy="1173163"/>
            <a:chOff x="1714480" y="1362061"/>
            <a:chExt cx="1174750" cy="1173163"/>
          </a:xfrm>
        </p:grpSpPr>
        <p:sp>
          <p:nvSpPr>
            <p:cNvPr id="72" name="Google Shape;72;p13"/>
            <p:cNvSpPr/>
            <p:nvPr/>
          </p:nvSpPr>
          <p:spPr>
            <a:xfrm>
              <a:off x="1714480" y="1362061"/>
              <a:ext cx="1174750" cy="1173163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857355" y="1504936"/>
              <a:ext cx="889000" cy="887413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120880" y="2174861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1884343" y="1530336"/>
              <a:ext cx="835025" cy="836613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8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8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274868" y="2422511"/>
              <a:ext cx="57300" cy="57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219305" y="2422511"/>
              <a:ext cx="33300" cy="348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354243" y="2422511"/>
              <a:ext cx="33300" cy="348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944668" y="1738298"/>
              <a:ext cx="360363" cy="420688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6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305030" y="1738298"/>
              <a:ext cx="361950" cy="420688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1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112943" y="1798623"/>
              <a:ext cx="328613" cy="198438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39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1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1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7"/>
                    <a:pt x="80" y="46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8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6"/>
                    <a:pt x="3" y="6"/>
                  </a:cubicBezTo>
                  <a:cubicBezTo>
                    <a:pt x="3" y="6"/>
                    <a:pt x="3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6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3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4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6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8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40"/>
                    <a:pt x="67" y="41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403455" y="1925623"/>
              <a:ext cx="79375" cy="87313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1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6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8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403455" y="1978011"/>
              <a:ext cx="25400" cy="7938"/>
            </a:xfrm>
            <a:custGeom>
              <a:rect b="b" l="l" r="r" t="t"/>
              <a:pathLst>
                <a:path extrusionOk="0" h="2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422505" y="1936736"/>
              <a:ext cx="14288" cy="23813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170093" y="18541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158980" y="18922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4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158980" y="1903398"/>
              <a:ext cx="49213" cy="26988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5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162155" y="18922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758930" y="14065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4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1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19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19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3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8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4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7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0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2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5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3"/>
                    <a:pt x="50" y="34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2" y="82"/>
                    <a:pt x="32" y="83"/>
                  </a:cubicBezTo>
                  <a:cubicBezTo>
                    <a:pt x="31" y="84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1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4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5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7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32018" y="14366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311700" y="4023800"/>
            <a:ext cx="44916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Запишитесь на живую презентацию</a:t>
            </a:r>
            <a:endParaRPr sz="2000">
              <a:solidFill>
                <a:schemeClr val="dk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 amt="63000"/>
          </a:blip>
          <a:srcRect b="0" l="0" r="13179" t="4662"/>
          <a:stretch/>
        </p:blipFill>
        <p:spPr>
          <a:xfrm>
            <a:off x="7293150" y="0"/>
            <a:ext cx="1850850" cy="475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4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98" name="Google Shape;98;p14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4"/>
          <p:cNvSpPr txBox="1"/>
          <p:nvPr>
            <p:ph idx="4294967295" type="ctrTitle"/>
          </p:nvPr>
        </p:nvSpPr>
        <p:spPr>
          <a:xfrm>
            <a:off x="349950" y="1148475"/>
            <a:ext cx="65451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МЫ — №1 КОЛЛЕДЖ ПО ИЗУЧЕНИЮ КИТАЙСКОГО ЯЗЫКА В КАЗАХСТАНЕ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454975" y="2534800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4"/>
          <p:cNvSpPr txBox="1"/>
          <p:nvPr>
            <p:ph idx="4294967295" type="ctrTitle"/>
          </p:nvPr>
        </p:nvSpPr>
        <p:spPr>
          <a:xfrm>
            <a:off x="846500" y="2282288"/>
            <a:ext cx="1158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20 ЛЕТ</a:t>
            </a:r>
            <a:endParaRPr sz="20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21" name="Google Shape;121;p14"/>
          <p:cNvSpPr txBox="1"/>
          <p:nvPr>
            <p:ph idx="4294967295" type="ctrTitle"/>
          </p:nvPr>
        </p:nvSpPr>
        <p:spPr>
          <a:xfrm>
            <a:off x="846500" y="2619594"/>
            <a:ext cx="3463500" cy="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600">
                <a:latin typeface="Roboto Condensed"/>
                <a:ea typeface="Roboto Condensed"/>
                <a:cs typeface="Roboto Condensed"/>
                <a:sym typeface="Roboto Condensed"/>
              </a:rPr>
              <a:t>на рынке образования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22" name="Google Shape;122;p14"/>
          <p:cNvCxnSpPr/>
          <p:nvPr/>
        </p:nvCxnSpPr>
        <p:spPr>
          <a:xfrm>
            <a:off x="454975" y="3233644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4"/>
          <p:cNvSpPr txBox="1"/>
          <p:nvPr>
            <p:ph idx="4294967295" type="ctrTitle"/>
          </p:nvPr>
        </p:nvSpPr>
        <p:spPr>
          <a:xfrm>
            <a:off x="846500" y="2981144"/>
            <a:ext cx="3966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ГОТОВИМ СПЕЦИАЛИСТОВ</a:t>
            </a:r>
            <a:endParaRPr sz="20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24" name="Google Shape;124;p14"/>
          <p:cNvSpPr txBox="1"/>
          <p:nvPr>
            <p:ph idx="4294967295" type="ctrTitle"/>
          </p:nvPr>
        </p:nvSpPr>
        <p:spPr>
          <a:xfrm>
            <a:off x="846500" y="3328503"/>
            <a:ext cx="3463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600">
                <a:latin typeface="Roboto Condensed"/>
                <a:ea typeface="Roboto Condensed"/>
                <a:cs typeface="Roboto Condensed"/>
                <a:sym typeface="Roboto Condensed"/>
              </a:rPr>
              <a:t>в сфере переводческого дела и туризма с упором на китайский язык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25" name="Google Shape;125;p14"/>
          <p:cNvCxnSpPr/>
          <p:nvPr/>
        </p:nvCxnSpPr>
        <p:spPr>
          <a:xfrm>
            <a:off x="454975" y="4159650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4294967295" type="ctrTitle"/>
          </p:nvPr>
        </p:nvSpPr>
        <p:spPr>
          <a:xfrm>
            <a:off x="846500" y="3907150"/>
            <a:ext cx="3966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НА БАЗЕ КОЛЛЕДЖА:</a:t>
            </a:r>
            <a:endParaRPr sz="20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27" name="Google Shape;127;p14"/>
          <p:cNvSpPr txBox="1"/>
          <p:nvPr>
            <p:ph idx="4294967295" type="ctrTitle"/>
          </p:nvPr>
        </p:nvSpPr>
        <p:spPr>
          <a:xfrm>
            <a:off x="846500" y="4254509"/>
            <a:ext cx="34635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600">
                <a:latin typeface="Roboto Condensed"/>
                <a:ea typeface="Roboto Condensed"/>
                <a:cs typeface="Roboto Condensed"/>
                <a:sym typeface="Roboto Condensed"/>
              </a:rPr>
              <a:t>двудипломные программы, практики за рубежом, гранты и многое другое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4">
            <a:alphaModFix/>
          </a:blip>
          <a:srcRect b="3910" l="0" r="8147" t="0"/>
          <a:stretch/>
        </p:blipFill>
        <p:spPr>
          <a:xfrm>
            <a:off x="3959825" y="1457500"/>
            <a:ext cx="5184174" cy="36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6146525" y="681251"/>
            <a:ext cx="395526" cy="267365"/>
          </a:xfrm>
          <a:custGeom>
            <a:rect b="b" l="l" r="r" t="t"/>
            <a:pathLst>
              <a:path extrusionOk="0" h="266" w="393">
                <a:moveTo>
                  <a:pt x="84" y="82"/>
                </a:moveTo>
                <a:cubicBezTo>
                  <a:pt x="85" y="82"/>
                  <a:pt x="85" y="82"/>
                  <a:pt x="85" y="82"/>
                </a:cubicBezTo>
                <a:cubicBezTo>
                  <a:pt x="101" y="85"/>
                  <a:pt x="124" y="96"/>
                  <a:pt x="124" y="114"/>
                </a:cubicBezTo>
                <a:cubicBezTo>
                  <a:pt x="125" y="122"/>
                  <a:pt x="121" y="131"/>
                  <a:pt x="115" y="136"/>
                </a:cubicBezTo>
                <a:cubicBezTo>
                  <a:pt x="108" y="141"/>
                  <a:pt x="100" y="143"/>
                  <a:pt x="92" y="141"/>
                </a:cubicBezTo>
                <a:cubicBezTo>
                  <a:pt x="83" y="139"/>
                  <a:pt x="74" y="130"/>
                  <a:pt x="72" y="121"/>
                </a:cubicBezTo>
                <a:cubicBezTo>
                  <a:pt x="71" y="116"/>
                  <a:pt x="73" y="111"/>
                  <a:pt x="79" y="108"/>
                </a:cubicBezTo>
                <a:cubicBezTo>
                  <a:pt x="82" y="106"/>
                  <a:pt x="83" y="102"/>
                  <a:pt x="81" y="99"/>
                </a:cubicBezTo>
                <a:cubicBezTo>
                  <a:pt x="79" y="97"/>
                  <a:pt x="75" y="96"/>
                  <a:pt x="72" y="98"/>
                </a:cubicBezTo>
                <a:cubicBezTo>
                  <a:pt x="62" y="104"/>
                  <a:pt x="58" y="113"/>
                  <a:pt x="60" y="124"/>
                </a:cubicBezTo>
                <a:cubicBezTo>
                  <a:pt x="62" y="137"/>
                  <a:pt x="75" y="150"/>
                  <a:pt x="90" y="153"/>
                </a:cubicBezTo>
                <a:cubicBezTo>
                  <a:pt x="92" y="154"/>
                  <a:pt x="95" y="154"/>
                  <a:pt x="98" y="154"/>
                </a:cubicBezTo>
                <a:cubicBezTo>
                  <a:pt x="107" y="154"/>
                  <a:pt x="116" y="151"/>
                  <a:pt x="122" y="145"/>
                </a:cubicBezTo>
                <a:cubicBezTo>
                  <a:pt x="132" y="138"/>
                  <a:pt x="137" y="126"/>
                  <a:pt x="137" y="114"/>
                </a:cubicBezTo>
                <a:cubicBezTo>
                  <a:pt x="137" y="99"/>
                  <a:pt x="129" y="87"/>
                  <a:pt x="114" y="80"/>
                </a:cubicBezTo>
                <a:cubicBezTo>
                  <a:pt x="121" y="35"/>
                  <a:pt x="161" y="0"/>
                  <a:pt x="210" y="0"/>
                </a:cubicBezTo>
                <a:cubicBezTo>
                  <a:pt x="242" y="0"/>
                  <a:pt x="275" y="16"/>
                  <a:pt x="292" y="44"/>
                </a:cubicBezTo>
                <a:cubicBezTo>
                  <a:pt x="300" y="57"/>
                  <a:pt x="302" y="69"/>
                  <a:pt x="300" y="84"/>
                </a:cubicBezTo>
                <a:cubicBezTo>
                  <a:pt x="300" y="87"/>
                  <a:pt x="300" y="89"/>
                  <a:pt x="300" y="92"/>
                </a:cubicBezTo>
                <a:cubicBezTo>
                  <a:pt x="299" y="109"/>
                  <a:pt x="289" y="125"/>
                  <a:pt x="274" y="132"/>
                </a:cubicBezTo>
                <a:cubicBezTo>
                  <a:pt x="262" y="138"/>
                  <a:pt x="246" y="137"/>
                  <a:pt x="234" y="129"/>
                </a:cubicBezTo>
                <a:cubicBezTo>
                  <a:pt x="221" y="121"/>
                  <a:pt x="216" y="101"/>
                  <a:pt x="220" y="86"/>
                </a:cubicBezTo>
                <a:cubicBezTo>
                  <a:pt x="222" y="79"/>
                  <a:pt x="229" y="75"/>
                  <a:pt x="232" y="74"/>
                </a:cubicBezTo>
                <a:cubicBezTo>
                  <a:pt x="240" y="71"/>
                  <a:pt x="249" y="72"/>
                  <a:pt x="255" y="76"/>
                </a:cubicBezTo>
                <a:cubicBezTo>
                  <a:pt x="257" y="77"/>
                  <a:pt x="259" y="81"/>
                  <a:pt x="259" y="85"/>
                </a:cubicBezTo>
                <a:cubicBezTo>
                  <a:pt x="260" y="90"/>
                  <a:pt x="259" y="95"/>
                  <a:pt x="257" y="98"/>
                </a:cubicBezTo>
                <a:cubicBezTo>
                  <a:pt x="254" y="100"/>
                  <a:pt x="255" y="104"/>
                  <a:pt x="257" y="106"/>
                </a:cubicBezTo>
                <a:cubicBezTo>
                  <a:pt x="260" y="109"/>
                  <a:pt x="264" y="108"/>
                  <a:pt x="266" y="106"/>
                </a:cubicBezTo>
                <a:cubicBezTo>
                  <a:pt x="271" y="100"/>
                  <a:pt x="273" y="92"/>
                  <a:pt x="272" y="83"/>
                </a:cubicBezTo>
                <a:cubicBezTo>
                  <a:pt x="271" y="75"/>
                  <a:pt x="267" y="69"/>
                  <a:pt x="262" y="66"/>
                </a:cubicBezTo>
                <a:cubicBezTo>
                  <a:pt x="252" y="59"/>
                  <a:pt x="239" y="58"/>
                  <a:pt x="228" y="62"/>
                </a:cubicBezTo>
                <a:cubicBezTo>
                  <a:pt x="218" y="66"/>
                  <a:pt x="211" y="73"/>
                  <a:pt x="208" y="83"/>
                </a:cubicBezTo>
                <a:cubicBezTo>
                  <a:pt x="203" y="102"/>
                  <a:pt x="209" y="129"/>
                  <a:pt x="227" y="140"/>
                </a:cubicBezTo>
                <a:cubicBezTo>
                  <a:pt x="236" y="145"/>
                  <a:pt x="247" y="148"/>
                  <a:pt x="257" y="148"/>
                </a:cubicBezTo>
                <a:cubicBezTo>
                  <a:pt x="265" y="148"/>
                  <a:pt x="273" y="147"/>
                  <a:pt x="280" y="143"/>
                </a:cubicBezTo>
                <a:cubicBezTo>
                  <a:pt x="298" y="134"/>
                  <a:pt x="311" y="114"/>
                  <a:pt x="312" y="93"/>
                </a:cubicBezTo>
                <a:cubicBezTo>
                  <a:pt x="312" y="91"/>
                  <a:pt x="312" y="88"/>
                  <a:pt x="313" y="86"/>
                </a:cubicBezTo>
                <a:cubicBezTo>
                  <a:pt x="315" y="86"/>
                  <a:pt x="317" y="85"/>
                  <a:pt x="320" y="85"/>
                </a:cubicBezTo>
                <a:cubicBezTo>
                  <a:pt x="360" y="85"/>
                  <a:pt x="393" y="115"/>
                  <a:pt x="393" y="151"/>
                </a:cubicBezTo>
                <a:cubicBezTo>
                  <a:pt x="393" y="187"/>
                  <a:pt x="360" y="216"/>
                  <a:pt x="320" y="216"/>
                </a:cubicBezTo>
                <a:cubicBezTo>
                  <a:pt x="313" y="216"/>
                  <a:pt x="306" y="215"/>
                  <a:pt x="300" y="214"/>
                </a:cubicBezTo>
                <a:cubicBezTo>
                  <a:pt x="288" y="244"/>
                  <a:pt x="259" y="266"/>
                  <a:pt x="225" y="266"/>
                </a:cubicBezTo>
                <a:cubicBezTo>
                  <a:pt x="199" y="266"/>
                  <a:pt x="175" y="254"/>
                  <a:pt x="161" y="234"/>
                </a:cubicBezTo>
                <a:cubicBezTo>
                  <a:pt x="153" y="221"/>
                  <a:pt x="149" y="206"/>
                  <a:pt x="150" y="193"/>
                </a:cubicBezTo>
                <a:cubicBezTo>
                  <a:pt x="151" y="185"/>
                  <a:pt x="157" y="161"/>
                  <a:pt x="180" y="161"/>
                </a:cubicBezTo>
                <a:cubicBezTo>
                  <a:pt x="194" y="162"/>
                  <a:pt x="211" y="169"/>
                  <a:pt x="215" y="182"/>
                </a:cubicBezTo>
                <a:cubicBezTo>
                  <a:pt x="218" y="192"/>
                  <a:pt x="217" y="200"/>
                  <a:pt x="211" y="206"/>
                </a:cubicBezTo>
                <a:cubicBezTo>
                  <a:pt x="204" y="215"/>
                  <a:pt x="190" y="220"/>
                  <a:pt x="176" y="218"/>
                </a:cubicBezTo>
                <a:cubicBezTo>
                  <a:pt x="172" y="218"/>
                  <a:pt x="169" y="220"/>
                  <a:pt x="169" y="224"/>
                </a:cubicBezTo>
                <a:cubicBezTo>
                  <a:pt x="168" y="227"/>
                  <a:pt x="171" y="230"/>
                  <a:pt x="174" y="230"/>
                </a:cubicBezTo>
                <a:cubicBezTo>
                  <a:pt x="193" y="232"/>
                  <a:pt x="211" y="226"/>
                  <a:pt x="221" y="214"/>
                </a:cubicBezTo>
                <a:cubicBezTo>
                  <a:pt x="227" y="207"/>
                  <a:pt x="232" y="196"/>
                  <a:pt x="227" y="179"/>
                </a:cubicBezTo>
                <a:cubicBezTo>
                  <a:pt x="221" y="160"/>
                  <a:pt x="199" y="149"/>
                  <a:pt x="180" y="149"/>
                </a:cubicBezTo>
                <a:cubicBezTo>
                  <a:pt x="180" y="149"/>
                  <a:pt x="180" y="149"/>
                  <a:pt x="180" y="149"/>
                </a:cubicBezTo>
                <a:cubicBezTo>
                  <a:pt x="157" y="149"/>
                  <a:pt x="141" y="165"/>
                  <a:pt x="138" y="191"/>
                </a:cubicBezTo>
                <a:cubicBezTo>
                  <a:pt x="137" y="198"/>
                  <a:pt x="138" y="205"/>
                  <a:pt x="139" y="212"/>
                </a:cubicBezTo>
                <a:cubicBezTo>
                  <a:pt x="126" y="227"/>
                  <a:pt x="106" y="237"/>
                  <a:pt x="85" y="237"/>
                </a:cubicBezTo>
                <a:cubicBezTo>
                  <a:pt x="49" y="237"/>
                  <a:pt x="9" y="205"/>
                  <a:pt x="5" y="169"/>
                </a:cubicBezTo>
                <a:cubicBezTo>
                  <a:pt x="0" y="128"/>
                  <a:pt x="20" y="97"/>
                  <a:pt x="54" y="84"/>
                </a:cubicBezTo>
                <a:cubicBezTo>
                  <a:pt x="63" y="81"/>
                  <a:pt x="75" y="80"/>
                  <a:pt x="84" y="8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6542054" y="1008516"/>
            <a:ext cx="853946" cy="336678"/>
          </a:xfrm>
          <a:custGeom>
            <a:rect b="b" l="l" r="r" t="t"/>
            <a:pathLst>
              <a:path extrusionOk="0" h="94" w="240">
                <a:moveTo>
                  <a:pt x="103" y="19"/>
                </a:moveTo>
                <a:cubicBezTo>
                  <a:pt x="107" y="11"/>
                  <a:pt x="114" y="4"/>
                  <a:pt x="123" y="1"/>
                </a:cubicBezTo>
                <a:cubicBezTo>
                  <a:pt x="131" y="1"/>
                  <a:pt x="140" y="0"/>
                  <a:pt x="147" y="5"/>
                </a:cubicBezTo>
                <a:cubicBezTo>
                  <a:pt x="153" y="8"/>
                  <a:pt x="155" y="14"/>
                  <a:pt x="159" y="18"/>
                </a:cubicBezTo>
                <a:cubicBezTo>
                  <a:pt x="166" y="20"/>
                  <a:pt x="172" y="20"/>
                  <a:pt x="178" y="23"/>
                </a:cubicBezTo>
                <a:cubicBezTo>
                  <a:pt x="184" y="27"/>
                  <a:pt x="188" y="34"/>
                  <a:pt x="191" y="40"/>
                </a:cubicBezTo>
                <a:cubicBezTo>
                  <a:pt x="201" y="42"/>
                  <a:pt x="234" y="45"/>
                  <a:pt x="240" y="46"/>
                </a:cubicBezTo>
                <a:cubicBezTo>
                  <a:pt x="238" y="49"/>
                  <a:pt x="204" y="54"/>
                  <a:pt x="191" y="56"/>
                </a:cubicBezTo>
                <a:cubicBezTo>
                  <a:pt x="189" y="66"/>
                  <a:pt x="182" y="74"/>
                  <a:pt x="172" y="78"/>
                </a:cubicBezTo>
                <a:cubicBezTo>
                  <a:pt x="173" y="71"/>
                  <a:pt x="174" y="62"/>
                  <a:pt x="171" y="55"/>
                </a:cubicBezTo>
                <a:cubicBezTo>
                  <a:pt x="168" y="48"/>
                  <a:pt x="162" y="40"/>
                  <a:pt x="153" y="38"/>
                </a:cubicBezTo>
                <a:cubicBezTo>
                  <a:pt x="146" y="36"/>
                  <a:pt x="139" y="39"/>
                  <a:pt x="135" y="45"/>
                </a:cubicBezTo>
                <a:cubicBezTo>
                  <a:pt x="131" y="50"/>
                  <a:pt x="129" y="60"/>
                  <a:pt x="136" y="63"/>
                </a:cubicBezTo>
                <a:cubicBezTo>
                  <a:pt x="141" y="66"/>
                  <a:pt x="145" y="63"/>
                  <a:pt x="147" y="58"/>
                </a:cubicBezTo>
                <a:cubicBezTo>
                  <a:pt x="146" y="60"/>
                  <a:pt x="141" y="61"/>
                  <a:pt x="140" y="61"/>
                </a:cubicBezTo>
                <a:cubicBezTo>
                  <a:pt x="137" y="61"/>
                  <a:pt x="135" y="58"/>
                  <a:pt x="135" y="55"/>
                </a:cubicBezTo>
                <a:cubicBezTo>
                  <a:pt x="134" y="49"/>
                  <a:pt x="141" y="44"/>
                  <a:pt x="146" y="44"/>
                </a:cubicBezTo>
                <a:cubicBezTo>
                  <a:pt x="152" y="45"/>
                  <a:pt x="158" y="50"/>
                  <a:pt x="161" y="55"/>
                </a:cubicBezTo>
                <a:cubicBezTo>
                  <a:pt x="163" y="58"/>
                  <a:pt x="164" y="62"/>
                  <a:pt x="164" y="65"/>
                </a:cubicBezTo>
                <a:cubicBezTo>
                  <a:pt x="165" y="77"/>
                  <a:pt x="157" y="88"/>
                  <a:pt x="146" y="93"/>
                </a:cubicBezTo>
                <a:cubicBezTo>
                  <a:pt x="139" y="93"/>
                  <a:pt x="132" y="94"/>
                  <a:pt x="126" y="91"/>
                </a:cubicBezTo>
                <a:cubicBezTo>
                  <a:pt x="121" y="88"/>
                  <a:pt x="117" y="83"/>
                  <a:pt x="113" y="79"/>
                </a:cubicBezTo>
                <a:cubicBezTo>
                  <a:pt x="106" y="82"/>
                  <a:pt x="100" y="85"/>
                  <a:pt x="92" y="85"/>
                </a:cubicBezTo>
                <a:cubicBezTo>
                  <a:pt x="85" y="84"/>
                  <a:pt x="76" y="82"/>
                  <a:pt x="71" y="76"/>
                </a:cubicBezTo>
                <a:cubicBezTo>
                  <a:pt x="69" y="73"/>
                  <a:pt x="68" y="70"/>
                  <a:pt x="65" y="68"/>
                </a:cubicBezTo>
                <a:cubicBezTo>
                  <a:pt x="53" y="65"/>
                  <a:pt x="10" y="61"/>
                  <a:pt x="0" y="61"/>
                </a:cubicBezTo>
                <a:cubicBezTo>
                  <a:pt x="12" y="57"/>
                  <a:pt x="56" y="49"/>
                  <a:pt x="64" y="45"/>
                </a:cubicBezTo>
                <a:cubicBezTo>
                  <a:pt x="68" y="37"/>
                  <a:pt x="73" y="29"/>
                  <a:pt x="82" y="26"/>
                </a:cubicBezTo>
                <a:cubicBezTo>
                  <a:pt x="95" y="21"/>
                  <a:pt x="112" y="31"/>
                  <a:pt x="111" y="45"/>
                </a:cubicBezTo>
                <a:cubicBezTo>
                  <a:pt x="111" y="50"/>
                  <a:pt x="107" y="55"/>
                  <a:pt x="103" y="56"/>
                </a:cubicBezTo>
                <a:cubicBezTo>
                  <a:pt x="98" y="58"/>
                  <a:pt x="92" y="55"/>
                  <a:pt x="92" y="49"/>
                </a:cubicBezTo>
                <a:cubicBezTo>
                  <a:pt x="92" y="46"/>
                  <a:pt x="94" y="43"/>
                  <a:pt x="95" y="40"/>
                </a:cubicBezTo>
                <a:cubicBezTo>
                  <a:pt x="95" y="41"/>
                  <a:pt x="92" y="42"/>
                  <a:pt x="91" y="43"/>
                </a:cubicBezTo>
                <a:cubicBezTo>
                  <a:pt x="90" y="45"/>
                  <a:pt x="89" y="46"/>
                  <a:pt x="89" y="48"/>
                </a:cubicBezTo>
                <a:cubicBezTo>
                  <a:pt x="89" y="54"/>
                  <a:pt x="91" y="59"/>
                  <a:pt x="97" y="62"/>
                </a:cubicBezTo>
                <a:cubicBezTo>
                  <a:pt x="107" y="66"/>
                  <a:pt x="119" y="56"/>
                  <a:pt x="119" y="45"/>
                </a:cubicBezTo>
                <a:cubicBezTo>
                  <a:pt x="121" y="34"/>
                  <a:pt x="112" y="24"/>
                  <a:pt x="103" y="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196" y="0"/>
            <a:ext cx="480880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4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5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138" name="Google Shape;138;p15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5"/>
          <p:cNvSpPr txBox="1"/>
          <p:nvPr>
            <p:ph idx="4294967295" type="ctrTitle"/>
          </p:nvPr>
        </p:nvSpPr>
        <p:spPr>
          <a:xfrm>
            <a:off x="349950" y="1148475"/>
            <a:ext cx="65451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О КОЛЛЕДЖЕ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59" name="Google Shape;159;p15"/>
          <p:cNvSpPr txBox="1"/>
          <p:nvPr>
            <p:ph idx="4294967295" type="ctrTitle"/>
          </p:nvPr>
        </p:nvSpPr>
        <p:spPr>
          <a:xfrm>
            <a:off x="641850" y="2078753"/>
            <a:ext cx="23094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ОСНОВАН</a:t>
            </a:r>
            <a:endParaRPr sz="18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60" name="Google Shape;160;p15"/>
          <p:cNvSpPr txBox="1"/>
          <p:nvPr>
            <p:ph idx="4294967295" type="ctrTitle"/>
          </p:nvPr>
        </p:nvSpPr>
        <p:spPr>
          <a:xfrm>
            <a:off x="641850" y="2388150"/>
            <a:ext cx="2400000" cy="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>
                <a:latin typeface="Roboto Condensed"/>
                <a:ea typeface="Roboto Condensed"/>
                <a:cs typeface="Roboto Condensed"/>
                <a:sym typeface="Roboto Condensed"/>
              </a:rPr>
              <a:t>в 2005 году</a:t>
            </a: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1400">
                <a:latin typeface="Roboto Condensed"/>
                <a:ea typeface="Roboto Condensed"/>
                <a:cs typeface="Roboto Condensed"/>
                <a:sym typeface="Roboto Condensed"/>
              </a:rPr>
              <a:t>20 лет</a:t>
            </a: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 на рынке образования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465025" y="2170400"/>
            <a:ext cx="110700" cy="9654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 txBox="1"/>
          <p:nvPr>
            <p:ph idx="4294967295" type="ctrTitle"/>
          </p:nvPr>
        </p:nvSpPr>
        <p:spPr>
          <a:xfrm>
            <a:off x="3533575" y="2078753"/>
            <a:ext cx="23094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ОСНОВАТЕЛЬ</a:t>
            </a:r>
            <a:endParaRPr sz="18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63" name="Google Shape;163;p15"/>
          <p:cNvSpPr txBox="1"/>
          <p:nvPr>
            <p:ph idx="4294967295" type="ctrTitle"/>
          </p:nvPr>
        </p:nvSpPr>
        <p:spPr>
          <a:xfrm>
            <a:off x="3533575" y="2388150"/>
            <a:ext cx="24000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400">
                <a:latin typeface="Roboto Condensed"/>
                <a:ea typeface="Roboto Condensed"/>
                <a:cs typeface="Roboto Condensed"/>
                <a:sym typeface="Roboto Condensed"/>
              </a:rPr>
              <a:t>Талгат Мамырулы</a:t>
            </a: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 — педагог, переводчик, учился и работал в Китае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3356750" y="2170400"/>
            <a:ext cx="110700" cy="9654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 txBox="1"/>
          <p:nvPr>
            <p:ph idx="4294967295" type="ctrTitle"/>
          </p:nvPr>
        </p:nvSpPr>
        <p:spPr>
          <a:xfrm>
            <a:off x="6425300" y="2078753"/>
            <a:ext cx="23094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КОМАНДА</a:t>
            </a:r>
            <a:endParaRPr sz="18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66" name="Google Shape;166;p15"/>
          <p:cNvSpPr txBox="1"/>
          <p:nvPr>
            <p:ph idx="4294967295" type="ctrTitle"/>
          </p:nvPr>
        </p:nvSpPr>
        <p:spPr>
          <a:xfrm>
            <a:off x="6425300" y="2388150"/>
            <a:ext cx="25149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преподаватели носители языка с международ-</a:t>
            </a:r>
            <a:b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ным опытом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6248475" y="2170400"/>
            <a:ext cx="110700" cy="9654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 txBox="1"/>
          <p:nvPr>
            <p:ph idx="4294967295" type="ctrTitle"/>
          </p:nvPr>
        </p:nvSpPr>
        <p:spPr>
          <a:xfrm>
            <a:off x="641850" y="3561903"/>
            <a:ext cx="28917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1800">
                <a:latin typeface="Roboto Condensed"/>
                <a:ea typeface="Roboto Condensed"/>
                <a:cs typeface="Roboto Condensed"/>
                <a:sym typeface="Roboto Condensed"/>
              </a:rPr>
              <a:t>Б</a:t>
            </a:r>
            <a:r>
              <a:rPr b="1" lang="ru" sz="1800">
                <a:latin typeface="Roboto Condensed"/>
                <a:ea typeface="Roboto Condensed"/>
                <a:cs typeface="Roboto Condensed"/>
                <a:sym typeface="Roboto Condensed"/>
              </a:rPr>
              <a:t>олее 10 000 выпускников</a:t>
            </a:r>
            <a:endParaRPr sz="18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69" name="Google Shape;169;p15"/>
          <p:cNvSpPr txBox="1"/>
          <p:nvPr>
            <p:ph idx="4294967295" type="ctrTitle"/>
          </p:nvPr>
        </p:nvSpPr>
        <p:spPr>
          <a:xfrm>
            <a:off x="641850" y="3932363"/>
            <a:ext cx="37587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из них 5000+ поступили в зарубежные вузы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" name="Google Shape;170;p15"/>
          <p:cNvSpPr txBox="1"/>
          <p:nvPr>
            <p:ph idx="4294967295" type="ctrTitle"/>
          </p:nvPr>
        </p:nvSpPr>
        <p:spPr>
          <a:xfrm>
            <a:off x="4808975" y="3472128"/>
            <a:ext cx="23094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ЕЖЕГОДНО</a:t>
            </a:r>
            <a:endParaRPr sz="18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171" name="Google Shape;171;p15"/>
          <p:cNvSpPr txBox="1"/>
          <p:nvPr>
            <p:ph idx="4294967295" type="ctrTitle"/>
          </p:nvPr>
        </p:nvSpPr>
        <p:spPr>
          <a:xfrm>
            <a:off x="4808975" y="3781525"/>
            <a:ext cx="37587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проводим международный туристический конкурс, </a:t>
            </a: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утвержденный</a:t>
            </a: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 Министерством Туризма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465025" y="3514850"/>
            <a:ext cx="110700" cy="9654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4622156" y="3514850"/>
            <a:ext cx="110700" cy="9654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6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180" name="Google Shape;180;p16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6"/>
          <p:cNvSpPr txBox="1"/>
          <p:nvPr>
            <p:ph idx="4294967295" type="ctrTitle"/>
          </p:nvPr>
        </p:nvSpPr>
        <p:spPr>
          <a:xfrm>
            <a:off x="349950" y="1148475"/>
            <a:ext cx="7926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МАТЕРИАЛЬНО</a:t>
            </a: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-</a:t>
            </a: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ТЕХНИЧЕСКАЯ БАЗА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201" name="Google Shape;201;p16"/>
          <p:cNvSpPr txBox="1"/>
          <p:nvPr>
            <p:ph idx="4294967295" type="ctrTitle"/>
          </p:nvPr>
        </p:nvSpPr>
        <p:spPr>
          <a:xfrm>
            <a:off x="433025" y="3664198"/>
            <a:ext cx="19080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Современные аудитории с проектами и интерактивными досками</a:t>
            </a:r>
            <a:endParaRPr sz="15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02" name="Google Shape;202;p16"/>
          <p:cNvSpPr txBox="1"/>
          <p:nvPr>
            <p:ph idx="4294967295" type="ctrTitle"/>
          </p:nvPr>
        </p:nvSpPr>
        <p:spPr>
          <a:xfrm>
            <a:off x="2568750" y="3664198"/>
            <a:ext cx="1908000" cy="6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Лингафонные кабинеты, колонки, наушники</a:t>
            </a:r>
            <a:endParaRPr sz="15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03" name="Google Shape;203;p16"/>
          <p:cNvSpPr txBox="1"/>
          <p:nvPr>
            <p:ph idx="4294967295" type="ctrTitle"/>
          </p:nvPr>
        </p:nvSpPr>
        <p:spPr>
          <a:xfrm>
            <a:off x="4704475" y="3664198"/>
            <a:ext cx="19080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900 кв. м спортзал, кружки и клубы</a:t>
            </a:r>
            <a:endParaRPr sz="15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04" name="Google Shape;204;p16"/>
          <p:cNvSpPr txBox="1"/>
          <p:nvPr>
            <p:ph idx="4294967295" type="ctrTitle"/>
          </p:nvPr>
        </p:nvSpPr>
        <p:spPr>
          <a:xfrm>
            <a:off x="6840200" y="3664198"/>
            <a:ext cx="19080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5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Онлайн-платформа «Платонус»: </a:t>
            </a:r>
            <a:br>
              <a:rPr lang="ru" sz="15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</a:br>
            <a:r>
              <a:rPr lang="ru" sz="12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расписание, уроки, материалы, оценки, поддержка преподавателей</a:t>
            </a:r>
            <a:endParaRPr sz="12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3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4">
            <a:alphaModFix/>
          </a:blip>
          <a:srcRect b="4644" l="0" r="0" t="4644"/>
          <a:stretch/>
        </p:blipFill>
        <p:spPr>
          <a:xfrm rot="-306321">
            <a:off x="433893" y="1968008"/>
            <a:ext cx="2116004" cy="143954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pic>
        <p:nvPicPr>
          <p:cNvPr id="208" name="Google Shape;208;p16"/>
          <p:cNvPicPr preferRelativeResize="0"/>
          <p:nvPr/>
        </p:nvPicPr>
        <p:blipFill rotWithShape="1">
          <a:blip r:embed="rId5">
            <a:alphaModFix/>
          </a:blip>
          <a:srcRect b="109" l="0" r="0" t="119"/>
          <a:stretch/>
        </p:blipFill>
        <p:spPr>
          <a:xfrm rot="-306321">
            <a:off x="2464397" y="1968007"/>
            <a:ext cx="2116004" cy="1439542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pic>
        <p:nvPicPr>
          <p:cNvPr id="209" name="Google Shape;209;p16"/>
          <p:cNvPicPr preferRelativeResize="0"/>
          <p:nvPr/>
        </p:nvPicPr>
        <p:blipFill rotWithShape="1">
          <a:blip r:embed="rId6">
            <a:alphaModFix/>
          </a:blip>
          <a:srcRect b="0" l="1018" r="1028" t="0"/>
          <a:stretch/>
        </p:blipFill>
        <p:spPr>
          <a:xfrm rot="-306321">
            <a:off x="4494901" y="1968007"/>
            <a:ext cx="2116004" cy="1439544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7">
            <a:alphaModFix/>
          </a:blip>
          <a:srcRect b="5571" l="0" r="0" t="5571"/>
          <a:stretch/>
        </p:blipFill>
        <p:spPr>
          <a:xfrm rot="-306321">
            <a:off x="6525405" y="1968008"/>
            <a:ext cx="2116004" cy="143954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sp>
        <p:nvSpPr>
          <p:cNvPr id="211" name="Google Shape;211;p16"/>
          <p:cNvSpPr/>
          <p:nvPr/>
        </p:nvSpPr>
        <p:spPr>
          <a:xfrm>
            <a:off x="7709050" y="412975"/>
            <a:ext cx="1017025" cy="1017025"/>
          </a:xfrm>
          <a:custGeom>
            <a:rect b="b" l="l" r="r" t="t"/>
            <a:pathLst>
              <a:path extrusionOk="0" h="345" w="344">
                <a:moveTo>
                  <a:pt x="103" y="12"/>
                </a:moveTo>
                <a:cubicBezTo>
                  <a:pt x="103" y="33"/>
                  <a:pt x="103" y="33"/>
                  <a:pt x="103" y="33"/>
                </a:cubicBezTo>
                <a:cubicBezTo>
                  <a:pt x="103" y="53"/>
                  <a:pt x="119" y="70"/>
                  <a:pt x="139" y="70"/>
                </a:cubicBezTo>
                <a:cubicBezTo>
                  <a:pt x="217" y="70"/>
                  <a:pt x="217" y="70"/>
                  <a:pt x="217" y="70"/>
                </a:cubicBezTo>
                <a:cubicBezTo>
                  <a:pt x="217" y="115"/>
                  <a:pt x="217" y="115"/>
                  <a:pt x="217" y="115"/>
                </a:cubicBezTo>
                <a:cubicBezTo>
                  <a:pt x="172" y="115"/>
                  <a:pt x="172" y="115"/>
                  <a:pt x="172" y="115"/>
                </a:cubicBezTo>
                <a:cubicBezTo>
                  <a:pt x="160" y="115"/>
                  <a:pt x="160" y="115"/>
                  <a:pt x="160" y="115"/>
                </a:cubicBezTo>
                <a:cubicBezTo>
                  <a:pt x="137" y="115"/>
                  <a:pt x="137" y="115"/>
                  <a:pt x="137" y="115"/>
                </a:cubicBezTo>
                <a:cubicBezTo>
                  <a:pt x="118" y="115"/>
                  <a:pt x="103" y="131"/>
                  <a:pt x="103" y="150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69"/>
                  <a:pt x="118" y="184"/>
                  <a:pt x="137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7"/>
                  <a:pt x="160" y="207"/>
                  <a:pt x="160" y="207"/>
                </a:cubicBezTo>
                <a:cubicBezTo>
                  <a:pt x="160" y="226"/>
                  <a:pt x="176" y="242"/>
                  <a:pt x="195" y="242"/>
                </a:cubicBezTo>
                <a:cubicBezTo>
                  <a:pt x="214" y="242"/>
                  <a:pt x="229" y="226"/>
                  <a:pt x="229" y="207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29" y="172"/>
                  <a:pt x="229" y="172"/>
                  <a:pt x="229" y="172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75" y="127"/>
                  <a:pt x="275" y="127"/>
                  <a:pt x="275" y="127"/>
                </a:cubicBezTo>
                <a:cubicBezTo>
                  <a:pt x="275" y="206"/>
                  <a:pt x="275" y="206"/>
                  <a:pt x="275" y="206"/>
                </a:cubicBezTo>
                <a:cubicBezTo>
                  <a:pt x="275" y="226"/>
                  <a:pt x="291" y="242"/>
                  <a:pt x="311" y="242"/>
                </a:cubicBezTo>
                <a:cubicBezTo>
                  <a:pt x="332" y="242"/>
                  <a:pt x="332" y="242"/>
                  <a:pt x="332" y="242"/>
                </a:cubicBezTo>
                <a:cubicBezTo>
                  <a:pt x="332" y="345"/>
                  <a:pt x="332" y="345"/>
                  <a:pt x="332" y="345"/>
                </a:cubicBezTo>
                <a:cubicBezTo>
                  <a:pt x="344" y="345"/>
                  <a:pt x="344" y="345"/>
                  <a:pt x="344" y="345"/>
                </a:cubicBezTo>
                <a:cubicBezTo>
                  <a:pt x="344" y="242"/>
                  <a:pt x="344" y="242"/>
                  <a:pt x="344" y="242"/>
                </a:cubicBezTo>
                <a:cubicBezTo>
                  <a:pt x="344" y="242"/>
                  <a:pt x="344" y="242"/>
                  <a:pt x="344" y="242"/>
                </a:cubicBezTo>
                <a:cubicBezTo>
                  <a:pt x="344" y="115"/>
                  <a:pt x="344" y="115"/>
                  <a:pt x="344" y="115"/>
                </a:cubicBezTo>
                <a:cubicBezTo>
                  <a:pt x="344" y="115"/>
                  <a:pt x="344" y="115"/>
                  <a:pt x="344" y="115"/>
                </a:cubicBezTo>
                <a:cubicBezTo>
                  <a:pt x="344" y="0"/>
                  <a:pt x="344" y="0"/>
                  <a:pt x="344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lnTo>
                  <a:pt x="103" y="12"/>
                </a:lnTo>
                <a:close/>
                <a:moveTo>
                  <a:pt x="122" y="50"/>
                </a:moveTo>
                <a:cubicBezTo>
                  <a:pt x="119" y="48"/>
                  <a:pt x="117" y="45"/>
                  <a:pt x="116" y="42"/>
                </a:cubicBezTo>
                <a:cubicBezTo>
                  <a:pt x="217" y="42"/>
                  <a:pt x="217" y="42"/>
                  <a:pt x="217" y="42"/>
                </a:cubicBezTo>
                <a:cubicBezTo>
                  <a:pt x="217" y="58"/>
                  <a:pt x="217" y="58"/>
                  <a:pt x="217" y="58"/>
                </a:cubicBezTo>
                <a:cubicBezTo>
                  <a:pt x="217" y="58"/>
                  <a:pt x="217" y="58"/>
                  <a:pt x="217" y="58"/>
                </a:cubicBezTo>
                <a:cubicBezTo>
                  <a:pt x="139" y="58"/>
                  <a:pt x="139" y="58"/>
                  <a:pt x="139" y="58"/>
                </a:cubicBezTo>
                <a:cubicBezTo>
                  <a:pt x="132" y="58"/>
                  <a:pt x="126" y="55"/>
                  <a:pt x="122" y="50"/>
                </a:cubicBezTo>
                <a:close/>
                <a:moveTo>
                  <a:pt x="287" y="115"/>
                </a:moveTo>
                <a:cubicBezTo>
                  <a:pt x="284" y="85"/>
                  <a:pt x="260" y="61"/>
                  <a:pt x="229" y="58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49" y="44"/>
                  <a:pt x="267" y="52"/>
                  <a:pt x="280" y="65"/>
                </a:cubicBezTo>
                <a:cubicBezTo>
                  <a:pt x="293" y="78"/>
                  <a:pt x="301" y="95"/>
                  <a:pt x="302" y="115"/>
                </a:cubicBezTo>
                <a:lnTo>
                  <a:pt x="287" y="115"/>
                </a:lnTo>
                <a:close/>
                <a:moveTo>
                  <a:pt x="137" y="172"/>
                </a:moveTo>
                <a:cubicBezTo>
                  <a:pt x="131" y="172"/>
                  <a:pt x="125" y="170"/>
                  <a:pt x="121" y="166"/>
                </a:cubicBezTo>
                <a:cubicBezTo>
                  <a:pt x="117" y="162"/>
                  <a:pt x="115" y="156"/>
                  <a:pt x="115" y="150"/>
                </a:cubicBezTo>
                <a:cubicBezTo>
                  <a:pt x="115" y="143"/>
                  <a:pt x="117" y="138"/>
                  <a:pt x="121" y="134"/>
                </a:cubicBezTo>
                <a:cubicBezTo>
                  <a:pt x="125" y="130"/>
                  <a:pt x="131" y="127"/>
                  <a:pt x="137" y="127"/>
                </a:cubicBezTo>
                <a:cubicBezTo>
                  <a:pt x="160" y="127"/>
                  <a:pt x="160" y="127"/>
                  <a:pt x="160" y="127"/>
                </a:cubicBezTo>
                <a:cubicBezTo>
                  <a:pt x="160" y="172"/>
                  <a:pt x="160" y="172"/>
                  <a:pt x="160" y="172"/>
                </a:cubicBezTo>
                <a:lnTo>
                  <a:pt x="137" y="172"/>
                </a:lnTo>
                <a:close/>
                <a:moveTo>
                  <a:pt x="217" y="207"/>
                </a:moveTo>
                <a:cubicBezTo>
                  <a:pt x="217" y="213"/>
                  <a:pt x="215" y="219"/>
                  <a:pt x="211" y="223"/>
                </a:cubicBezTo>
                <a:cubicBezTo>
                  <a:pt x="207" y="227"/>
                  <a:pt x="201" y="230"/>
                  <a:pt x="195" y="230"/>
                </a:cubicBezTo>
                <a:cubicBezTo>
                  <a:pt x="188" y="230"/>
                  <a:pt x="183" y="227"/>
                  <a:pt x="179" y="223"/>
                </a:cubicBezTo>
                <a:cubicBezTo>
                  <a:pt x="175" y="219"/>
                  <a:pt x="172" y="213"/>
                  <a:pt x="172" y="207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217" y="184"/>
                  <a:pt x="217" y="184"/>
                  <a:pt x="217" y="184"/>
                </a:cubicBezTo>
                <a:lnTo>
                  <a:pt x="217" y="207"/>
                </a:lnTo>
                <a:close/>
                <a:moveTo>
                  <a:pt x="217" y="172"/>
                </a:moveTo>
                <a:cubicBezTo>
                  <a:pt x="172" y="172"/>
                  <a:pt x="172" y="172"/>
                  <a:pt x="172" y="172"/>
                </a:cubicBezTo>
                <a:cubicBezTo>
                  <a:pt x="172" y="127"/>
                  <a:pt x="172" y="127"/>
                  <a:pt x="172" y="127"/>
                </a:cubicBezTo>
                <a:cubicBezTo>
                  <a:pt x="217" y="127"/>
                  <a:pt x="217" y="127"/>
                  <a:pt x="217" y="127"/>
                </a:cubicBezTo>
                <a:cubicBezTo>
                  <a:pt x="217" y="127"/>
                  <a:pt x="217" y="127"/>
                  <a:pt x="217" y="127"/>
                </a:cubicBezTo>
                <a:lnTo>
                  <a:pt x="217" y="172"/>
                </a:lnTo>
                <a:close/>
                <a:moveTo>
                  <a:pt x="229" y="70"/>
                </a:moveTo>
                <a:cubicBezTo>
                  <a:pt x="241" y="71"/>
                  <a:pt x="252" y="77"/>
                  <a:pt x="260" y="85"/>
                </a:cubicBezTo>
                <a:cubicBezTo>
                  <a:pt x="268" y="93"/>
                  <a:pt x="273" y="103"/>
                  <a:pt x="275" y="115"/>
                </a:cubicBezTo>
                <a:cubicBezTo>
                  <a:pt x="229" y="115"/>
                  <a:pt x="229" y="115"/>
                  <a:pt x="229" y="115"/>
                </a:cubicBezTo>
                <a:lnTo>
                  <a:pt x="229" y="70"/>
                </a:lnTo>
                <a:close/>
                <a:moveTo>
                  <a:pt x="287" y="206"/>
                </a:moveTo>
                <a:cubicBezTo>
                  <a:pt x="287" y="127"/>
                  <a:pt x="287" y="127"/>
                  <a:pt x="287" y="127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228"/>
                  <a:pt x="302" y="228"/>
                  <a:pt x="302" y="228"/>
                </a:cubicBezTo>
                <a:cubicBezTo>
                  <a:pt x="299" y="227"/>
                  <a:pt x="296" y="225"/>
                  <a:pt x="294" y="223"/>
                </a:cubicBezTo>
                <a:cubicBezTo>
                  <a:pt x="290" y="218"/>
                  <a:pt x="287" y="212"/>
                  <a:pt x="287" y="206"/>
                </a:cubicBezTo>
                <a:close/>
                <a:moveTo>
                  <a:pt x="314" y="230"/>
                </a:moveTo>
                <a:cubicBezTo>
                  <a:pt x="314" y="127"/>
                  <a:pt x="314" y="127"/>
                  <a:pt x="314" y="127"/>
                </a:cubicBezTo>
                <a:cubicBezTo>
                  <a:pt x="332" y="127"/>
                  <a:pt x="332" y="127"/>
                  <a:pt x="332" y="127"/>
                </a:cubicBezTo>
                <a:cubicBezTo>
                  <a:pt x="332" y="230"/>
                  <a:pt x="332" y="230"/>
                  <a:pt x="332" y="230"/>
                </a:cubicBezTo>
                <a:lnTo>
                  <a:pt x="314" y="230"/>
                </a:lnTo>
                <a:close/>
                <a:moveTo>
                  <a:pt x="332" y="12"/>
                </a:moveTo>
                <a:cubicBezTo>
                  <a:pt x="332" y="115"/>
                  <a:pt x="332" y="115"/>
                  <a:pt x="332" y="115"/>
                </a:cubicBezTo>
                <a:cubicBezTo>
                  <a:pt x="314" y="115"/>
                  <a:pt x="314" y="115"/>
                  <a:pt x="314" y="115"/>
                </a:cubicBezTo>
                <a:cubicBezTo>
                  <a:pt x="312" y="69"/>
                  <a:pt x="275" y="33"/>
                  <a:pt x="229" y="30"/>
                </a:cubicBezTo>
                <a:cubicBezTo>
                  <a:pt x="229" y="12"/>
                  <a:pt x="229" y="12"/>
                  <a:pt x="229" y="12"/>
                </a:cubicBezTo>
                <a:lnTo>
                  <a:pt x="332" y="12"/>
                </a:lnTo>
                <a:close/>
                <a:moveTo>
                  <a:pt x="217" y="30"/>
                </a:moveTo>
                <a:cubicBezTo>
                  <a:pt x="115" y="30"/>
                  <a:pt x="115" y="30"/>
                  <a:pt x="115" y="30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217" y="12"/>
                  <a:pt x="217" y="12"/>
                  <a:pt x="217" y="12"/>
                </a:cubicBezTo>
                <a:lnTo>
                  <a:pt x="217" y="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7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217" name="Google Shape;217;p17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17"/>
          <p:cNvSpPr txBox="1"/>
          <p:nvPr>
            <p:ph idx="4294967295" type="ctrTitle"/>
          </p:nvPr>
        </p:nvSpPr>
        <p:spPr>
          <a:xfrm>
            <a:off x="349950" y="1148475"/>
            <a:ext cx="7926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СТУДЕНЧЕСКАЯ ЖИЗНЬ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238" name="Google Shape;238;p17"/>
          <p:cNvSpPr txBox="1"/>
          <p:nvPr>
            <p:ph idx="4294967295" type="ctrTitle"/>
          </p:nvPr>
        </p:nvSpPr>
        <p:spPr>
          <a:xfrm>
            <a:off x="433025" y="3395584"/>
            <a:ext cx="19080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Олимпиады</a:t>
            </a:r>
            <a:b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</a:b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и конкурсы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39" name="Google Shape;239;p17"/>
          <p:cNvSpPr txBox="1"/>
          <p:nvPr>
            <p:ph idx="4294967295" type="ctrTitle"/>
          </p:nvPr>
        </p:nvSpPr>
        <p:spPr>
          <a:xfrm>
            <a:off x="2568750" y="3395584"/>
            <a:ext cx="19080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Культурные мероприятия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40" name="Google Shape;240;p17"/>
          <p:cNvSpPr txBox="1"/>
          <p:nvPr>
            <p:ph idx="4294967295" type="ctrTitle"/>
          </p:nvPr>
        </p:nvSpPr>
        <p:spPr>
          <a:xfrm>
            <a:off x="4704475" y="3395584"/>
            <a:ext cx="1908000" cy="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Клубы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41" name="Google Shape;241;p17"/>
          <p:cNvSpPr txBox="1"/>
          <p:nvPr>
            <p:ph idx="4294967295" type="ctrTitle"/>
          </p:nvPr>
        </p:nvSpPr>
        <p:spPr>
          <a:xfrm>
            <a:off x="6840200" y="3395584"/>
            <a:ext cx="19080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Воспитательная работа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42" name="Google Shape;242;p17"/>
          <p:cNvSpPr txBox="1"/>
          <p:nvPr>
            <p:ph idx="4294967295" type="ctrTitle"/>
          </p:nvPr>
        </p:nvSpPr>
        <p:spPr>
          <a:xfrm>
            <a:off x="433025" y="3910353"/>
            <a:ext cx="1908000" cy="54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latin typeface="Roboto Condensed"/>
                <a:ea typeface="Roboto Condensed"/>
                <a:cs typeface="Roboto Condensed"/>
                <a:sym typeface="Roboto Condensed"/>
              </a:rPr>
              <a:t>(например, «Китайский Мост»), студенты занимают призовые места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" name="Google Shape;243;p17"/>
          <p:cNvSpPr txBox="1"/>
          <p:nvPr>
            <p:ph idx="4294967295" type="ctrTitle"/>
          </p:nvPr>
        </p:nvSpPr>
        <p:spPr>
          <a:xfrm>
            <a:off x="2568750" y="3910353"/>
            <a:ext cx="1908000" cy="3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latin typeface="Roboto Condensed"/>
                <a:ea typeface="Roboto Condensed"/>
                <a:cs typeface="Roboto Condensed"/>
                <a:sym typeface="Roboto Condensed"/>
              </a:rPr>
              <a:t>празднование китайских и казахских традиций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Google Shape;244;p17"/>
          <p:cNvSpPr txBox="1"/>
          <p:nvPr>
            <p:ph idx="4294967295" type="ctrTitle"/>
          </p:nvPr>
        </p:nvSpPr>
        <p:spPr>
          <a:xfrm>
            <a:off x="4704475" y="3910353"/>
            <a:ext cx="1908000" cy="3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latin typeface="Roboto Condensed"/>
                <a:ea typeface="Roboto Condensed"/>
                <a:cs typeface="Roboto Condensed"/>
                <a:sym typeface="Roboto Condensed"/>
              </a:rPr>
              <a:t>интеллектуальные, спортивные, творческие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" name="Google Shape;245;p17"/>
          <p:cNvSpPr txBox="1"/>
          <p:nvPr>
            <p:ph idx="4294967295" type="ctrTitle"/>
          </p:nvPr>
        </p:nvSpPr>
        <p:spPr>
          <a:xfrm>
            <a:off x="6840200" y="3910353"/>
            <a:ext cx="19080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latin typeface="Roboto Condensed"/>
                <a:ea typeface="Roboto Condensed"/>
                <a:cs typeface="Roboto Condensed"/>
                <a:sym typeface="Roboto Condensed"/>
              </a:rPr>
              <a:t>особое внимание дисциплине и культуре, частично адаптированной из китайской системы</a:t>
            </a:r>
            <a:endParaRPr sz="1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3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</a:blip>
          <a:srcRect b="9845" l="10746" r="10581" t="9845"/>
          <a:stretch/>
        </p:blipFill>
        <p:spPr>
          <a:xfrm>
            <a:off x="439800" y="1865894"/>
            <a:ext cx="2008150" cy="1371600"/>
          </a:xfrm>
          <a:prstGeom prst="flowChartInputOutpu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pic>
        <p:nvPicPr>
          <p:cNvPr id="249" name="Google Shape;249;p17"/>
          <p:cNvPicPr preferRelativeResize="0"/>
          <p:nvPr/>
        </p:nvPicPr>
        <p:blipFill rotWithShape="1">
          <a:blip r:embed="rId5">
            <a:alphaModFix/>
          </a:blip>
          <a:srcRect b="11679" l="15170" r="15177" t="16933"/>
          <a:stretch/>
        </p:blipFill>
        <p:spPr>
          <a:xfrm>
            <a:off x="2573267" y="1865894"/>
            <a:ext cx="2008150" cy="1371600"/>
          </a:xfrm>
          <a:prstGeom prst="flowChartInputOutpu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pic>
        <p:nvPicPr>
          <p:cNvPr id="250" name="Google Shape;250;p17"/>
          <p:cNvPicPr preferRelativeResize="0"/>
          <p:nvPr/>
        </p:nvPicPr>
        <p:blipFill rotWithShape="1">
          <a:blip r:embed="rId6">
            <a:alphaModFix/>
          </a:blip>
          <a:srcRect b="12196" l="10778" r="10778" t="12189"/>
          <a:stretch/>
        </p:blipFill>
        <p:spPr>
          <a:xfrm>
            <a:off x="4706733" y="1865894"/>
            <a:ext cx="2008150" cy="1371600"/>
          </a:xfrm>
          <a:prstGeom prst="flowChartInputOutpu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pic>
        <p:nvPicPr>
          <p:cNvPr id="251" name="Google Shape;251;p17"/>
          <p:cNvPicPr preferRelativeResize="0"/>
          <p:nvPr/>
        </p:nvPicPr>
        <p:blipFill rotWithShape="1">
          <a:blip r:embed="rId7">
            <a:alphaModFix/>
          </a:blip>
          <a:srcRect b="9010" l="10007" r="9999" t="9002"/>
          <a:stretch/>
        </p:blipFill>
        <p:spPr>
          <a:xfrm>
            <a:off x="6840200" y="1865894"/>
            <a:ext cx="2008150" cy="1371600"/>
          </a:xfrm>
          <a:prstGeom prst="flowChartInputOutpu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>
              <a:srgbClr val="000000">
                <a:alpha val="13000"/>
              </a:srgbClr>
            </a:outerShdw>
          </a:effectLst>
        </p:spPr>
      </p:pic>
      <p:sp>
        <p:nvSpPr>
          <p:cNvPr id="252" name="Google Shape;252;p17"/>
          <p:cNvSpPr/>
          <p:nvPr/>
        </p:nvSpPr>
        <p:spPr>
          <a:xfrm rot="10800000">
            <a:off x="7732426" y="387751"/>
            <a:ext cx="1019774" cy="1019774"/>
          </a:xfrm>
          <a:custGeom>
            <a:rect b="b" l="l" r="r" t="t"/>
            <a:pathLst>
              <a:path extrusionOk="0" h="687" w="688">
                <a:moveTo>
                  <a:pt x="537" y="667"/>
                </a:moveTo>
                <a:lnTo>
                  <a:pt x="537" y="581"/>
                </a:lnTo>
                <a:lnTo>
                  <a:pt x="367" y="581"/>
                </a:lnTo>
                <a:lnTo>
                  <a:pt x="367" y="495"/>
                </a:lnTo>
                <a:lnTo>
                  <a:pt x="280" y="495"/>
                </a:lnTo>
                <a:lnTo>
                  <a:pt x="280" y="431"/>
                </a:lnTo>
                <a:lnTo>
                  <a:pt x="367" y="431"/>
                </a:lnTo>
                <a:lnTo>
                  <a:pt x="367" y="322"/>
                </a:lnTo>
                <a:lnTo>
                  <a:pt x="258" y="322"/>
                </a:lnTo>
                <a:lnTo>
                  <a:pt x="258" y="409"/>
                </a:lnTo>
                <a:lnTo>
                  <a:pt x="194" y="409"/>
                </a:lnTo>
                <a:lnTo>
                  <a:pt x="194" y="322"/>
                </a:lnTo>
                <a:lnTo>
                  <a:pt x="108" y="322"/>
                </a:lnTo>
                <a:lnTo>
                  <a:pt x="108" y="150"/>
                </a:lnTo>
                <a:lnTo>
                  <a:pt x="22" y="150"/>
                </a:lnTo>
                <a:lnTo>
                  <a:pt x="22" y="0"/>
                </a:lnTo>
                <a:lnTo>
                  <a:pt x="0" y="0"/>
                </a:lnTo>
                <a:lnTo>
                  <a:pt x="0" y="150"/>
                </a:lnTo>
                <a:lnTo>
                  <a:pt x="0" y="162"/>
                </a:lnTo>
                <a:lnTo>
                  <a:pt x="0" y="322"/>
                </a:lnTo>
                <a:lnTo>
                  <a:pt x="0" y="431"/>
                </a:lnTo>
                <a:lnTo>
                  <a:pt x="0" y="495"/>
                </a:lnTo>
                <a:lnTo>
                  <a:pt x="0" y="517"/>
                </a:lnTo>
                <a:lnTo>
                  <a:pt x="0" y="687"/>
                </a:lnTo>
                <a:lnTo>
                  <a:pt x="172" y="687"/>
                </a:lnTo>
                <a:lnTo>
                  <a:pt x="194" y="687"/>
                </a:lnTo>
                <a:lnTo>
                  <a:pt x="258" y="687"/>
                </a:lnTo>
                <a:lnTo>
                  <a:pt x="367" y="687"/>
                </a:lnTo>
                <a:lnTo>
                  <a:pt x="527" y="687"/>
                </a:lnTo>
                <a:lnTo>
                  <a:pt x="537" y="687"/>
                </a:lnTo>
                <a:lnTo>
                  <a:pt x="688" y="687"/>
                </a:lnTo>
                <a:lnTo>
                  <a:pt x="688" y="667"/>
                </a:lnTo>
                <a:lnTo>
                  <a:pt x="537" y="667"/>
                </a:lnTo>
                <a:close/>
                <a:moveTo>
                  <a:pt x="280" y="344"/>
                </a:moveTo>
                <a:lnTo>
                  <a:pt x="345" y="344"/>
                </a:lnTo>
                <a:lnTo>
                  <a:pt x="345" y="409"/>
                </a:lnTo>
                <a:lnTo>
                  <a:pt x="280" y="409"/>
                </a:lnTo>
                <a:lnTo>
                  <a:pt x="280" y="344"/>
                </a:lnTo>
                <a:close/>
                <a:moveTo>
                  <a:pt x="280" y="517"/>
                </a:moveTo>
                <a:lnTo>
                  <a:pt x="345" y="517"/>
                </a:lnTo>
                <a:lnTo>
                  <a:pt x="345" y="581"/>
                </a:lnTo>
                <a:lnTo>
                  <a:pt x="280" y="581"/>
                </a:lnTo>
                <a:lnTo>
                  <a:pt x="280" y="517"/>
                </a:lnTo>
                <a:close/>
                <a:moveTo>
                  <a:pt x="258" y="431"/>
                </a:moveTo>
                <a:lnTo>
                  <a:pt x="258" y="581"/>
                </a:lnTo>
                <a:lnTo>
                  <a:pt x="194" y="581"/>
                </a:lnTo>
                <a:lnTo>
                  <a:pt x="194" y="495"/>
                </a:lnTo>
                <a:lnTo>
                  <a:pt x="108" y="495"/>
                </a:lnTo>
                <a:lnTo>
                  <a:pt x="108" y="431"/>
                </a:lnTo>
                <a:lnTo>
                  <a:pt x="258" y="431"/>
                </a:lnTo>
                <a:close/>
                <a:moveTo>
                  <a:pt x="172" y="581"/>
                </a:moveTo>
                <a:lnTo>
                  <a:pt x="108" y="581"/>
                </a:lnTo>
                <a:lnTo>
                  <a:pt x="108" y="517"/>
                </a:lnTo>
                <a:lnTo>
                  <a:pt x="172" y="517"/>
                </a:lnTo>
                <a:lnTo>
                  <a:pt x="172" y="581"/>
                </a:lnTo>
                <a:close/>
                <a:moveTo>
                  <a:pt x="172" y="344"/>
                </a:moveTo>
                <a:lnTo>
                  <a:pt x="172" y="409"/>
                </a:lnTo>
                <a:lnTo>
                  <a:pt x="108" y="409"/>
                </a:lnTo>
                <a:lnTo>
                  <a:pt x="108" y="344"/>
                </a:lnTo>
                <a:lnTo>
                  <a:pt x="172" y="344"/>
                </a:lnTo>
                <a:close/>
                <a:moveTo>
                  <a:pt x="22" y="172"/>
                </a:moveTo>
                <a:lnTo>
                  <a:pt x="86" y="172"/>
                </a:lnTo>
                <a:lnTo>
                  <a:pt x="86" y="322"/>
                </a:lnTo>
                <a:lnTo>
                  <a:pt x="22" y="322"/>
                </a:lnTo>
                <a:lnTo>
                  <a:pt x="22" y="172"/>
                </a:lnTo>
                <a:close/>
                <a:moveTo>
                  <a:pt x="86" y="344"/>
                </a:moveTo>
                <a:lnTo>
                  <a:pt x="86" y="409"/>
                </a:lnTo>
                <a:lnTo>
                  <a:pt x="22" y="409"/>
                </a:lnTo>
                <a:lnTo>
                  <a:pt x="22" y="344"/>
                </a:lnTo>
                <a:lnTo>
                  <a:pt x="86" y="344"/>
                </a:lnTo>
                <a:close/>
                <a:moveTo>
                  <a:pt x="22" y="431"/>
                </a:moveTo>
                <a:lnTo>
                  <a:pt x="86" y="431"/>
                </a:lnTo>
                <a:lnTo>
                  <a:pt x="86" y="495"/>
                </a:lnTo>
                <a:lnTo>
                  <a:pt x="22" y="495"/>
                </a:lnTo>
                <a:lnTo>
                  <a:pt x="22" y="431"/>
                </a:lnTo>
                <a:close/>
                <a:moveTo>
                  <a:pt x="172" y="667"/>
                </a:moveTo>
                <a:lnTo>
                  <a:pt x="22" y="667"/>
                </a:lnTo>
                <a:lnTo>
                  <a:pt x="22" y="517"/>
                </a:lnTo>
                <a:lnTo>
                  <a:pt x="86" y="517"/>
                </a:lnTo>
                <a:lnTo>
                  <a:pt x="86" y="601"/>
                </a:lnTo>
                <a:lnTo>
                  <a:pt x="172" y="601"/>
                </a:lnTo>
                <a:lnTo>
                  <a:pt x="172" y="667"/>
                </a:lnTo>
                <a:close/>
                <a:moveTo>
                  <a:pt x="194" y="667"/>
                </a:moveTo>
                <a:lnTo>
                  <a:pt x="194" y="601"/>
                </a:lnTo>
                <a:lnTo>
                  <a:pt x="258" y="601"/>
                </a:lnTo>
                <a:lnTo>
                  <a:pt x="258" y="667"/>
                </a:lnTo>
                <a:lnTo>
                  <a:pt x="194" y="667"/>
                </a:lnTo>
                <a:close/>
                <a:moveTo>
                  <a:pt x="280" y="667"/>
                </a:moveTo>
                <a:lnTo>
                  <a:pt x="280" y="601"/>
                </a:lnTo>
                <a:lnTo>
                  <a:pt x="345" y="601"/>
                </a:lnTo>
                <a:lnTo>
                  <a:pt x="345" y="667"/>
                </a:lnTo>
                <a:lnTo>
                  <a:pt x="280" y="667"/>
                </a:lnTo>
                <a:close/>
                <a:moveTo>
                  <a:pt x="517" y="667"/>
                </a:moveTo>
                <a:lnTo>
                  <a:pt x="367" y="667"/>
                </a:lnTo>
                <a:lnTo>
                  <a:pt x="367" y="601"/>
                </a:lnTo>
                <a:lnTo>
                  <a:pt x="517" y="601"/>
                </a:lnTo>
                <a:lnTo>
                  <a:pt x="517" y="6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8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258" name="Google Shape;258;p18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18"/>
          <p:cNvSpPr txBox="1"/>
          <p:nvPr>
            <p:ph idx="4294967295" type="ctrTitle"/>
          </p:nvPr>
        </p:nvSpPr>
        <p:spPr>
          <a:xfrm>
            <a:off x="349950" y="1148475"/>
            <a:ext cx="7926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СПЕЦИАЛЬНОСТИ И НАПРАВЛЕНИЯ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279" name="Google Shape;279;p18"/>
          <p:cNvSpPr txBox="1"/>
          <p:nvPr>
            <p:ph idx="4294967295" type="ctrTitle"/>
          </p:nvPr>
        </p:nvSpPr>
        <p:spPr>
          <a:xfrm>
            <a:off x="498025" y="2280537"/>
            <a:ext cx="2352600" cy="6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Переводческое дело </a:t>
            </a: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(Китайский, Казахский, Русский, Английский)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80" name="Google Shape;280;p18"/>
          <p:cNvSpPr txBox="1"/>
          <p:nvPr>
            <p:ph idx="4294967295" type="ctrTitle"/>
          </p:nvPr>
        </p:nvSpPr>
        <p:spPr>
          <a:xfrm>
            <a:off x="912600" y="3215347"/>
            <a:ext cx="22299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200">
                <a:latin typeface="Roboto Condensed"/>
                <a:ea typeface="Roboto Condensed"/>
                <a:cs typeface="Roboto Condensed"/>
                <a:sym typeface="Roboto Condensed"/>
              </a:rPr>
              <a:t>Направления: </a:t>
            </a: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Технический, Медицина, Бизнес, Язык и культура, IT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1" name="Google Shape;281;p18"/>
          <p:cNvSpPr txBox="1"/>
          <p:nvPr>
            <p:ph idx="4294967295" type="ctrTitle"/>
          </p:nvPr>
        </p:nvSpPr>
        <p:spPr>
          <a:xfrm>
            <a:off x="498037" y="1993191"/>
            <a:ext cx="396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solidFill>
                  <a:srgbClr val="BA313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01.</a:t>
            </a:r>
            <a:endParaRPr sz="1800">
              <a:solidFill>
                <a:srgbClr val="BA313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2" name="Google Shape;282;p18"/>
          <p:cNvCxnSpPr/>
          <p:nvPr/>
        </p:nvCxnSpPr>
        <p:spPr>
          <a:xfrm>
            <a:off x="498022" y="3305747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18"/>
          <p:cNvSpPr txBox="1"/>
          <p:nvPr>
            <p:ph idx="4294967295" type="ctrTitle"/>
          </p:nvPr>
        </p:nvSpPr>
        <p:spPr>
          <a:xfrm>
            <a:off x="912600" y="3822018"/>
            <a:ext cx="22299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200">
                <a:latin typeface="Roboto Condensed"/>
                <a:ea typeface="Roboto Condensed"/>
                <a:cs typeface="Roboto Condensed"/>
                <a:sym typeface="Roboto Condensed"/>
              </a:rPr>
              <a:t>После 9 класса: </a:t>
            </a: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2 года 10 месяцев обучения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4" name="Google Shape;284;p18"/>
          <p:cNvCxnSpPr/>
          <p:nvPr/>
        </p:nvCxnSpPr>
        <p:spPr>
          <a:xfrm>
            <a:off x="498022" y="3902347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18"/>
          <p:cNvSpPr txBox="1"/>
          <p:nvPr>
            <p:ph idx="4294967295" type="ctrTitle"/>
          </p:nvPr>
        </p:nvSpPr>
        <p:spPr>
          <a:xfrm>
            <a:off x="912600" y="4262497"/>
            <a:ext cx="2229900" cy="1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200">
                <a:latin typeface="Roboto Condensed"/>
                <a:ea typeface="Roboto Condensed"/>
                <a:cs typeface="Roboto Condensed"/>
                <a:sym typeface="Roboto Condensed"/>
              </a:rPr>
              <a:t>После 11 класса:</a:t>
            </a: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 1 год 10 месяцев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6" name="Google Shape;286;p18"/>
          <p:cNvCxnSpPr/>
          <p:nvPr/>
        </p:nvCxnSpPr>
        <p:spPr>
          <a:xfrm>
            <a:off x="498022" y="4342822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18"/>
          <p:cNvSpPr txBox="1"/>
          <p:nvPr>
            <p:ph idx="4294967295" type="ctrTitle"/>
          </p:nvPr>
        </p:nvSpPr>
        <p:spPr>
          <a:xfrm>
            <a:off x="3645001" y="2280525"/>
            <a:ext cx="21573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Туризм </a:t>
            </a: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(Турагент </a:t>
            </a:r>
            <a:b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</a:br>
            <a:r>
              <a:rPr lang="ru" sz="1600"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и Гид-переводчик)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288" name="Google Shape;288;p18"/>
          <p:cNvSpPr txBox="1"/>
          <p:nvPr>
            <p:ph idx="4294967295" type="ctrTitle"/>
          </p:nvPr>
        </p:nvSpPr>
        <p:spPr>
          <a:xfrm>
            <a:off x="3645006" y="1993191"/>
            <a:ext cx="396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solidFill>
                  <a:srgbClr val="BA313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02.</a:t>
            </a:r>
            <a:endParaRPr sz="1800">
              <a:solidFill>
                <a:srgbClr val="BA313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18"/>
          <p:cNvSpPr txBox="1"/>
          <p:nvPr>
            <p:ph idx="4294967295" type="ctrTitle"/>
          </p:nvPr>
        </p:nvSpPr>
        <p:spPr>
          <a:xfrm>
            <a:off x="6377375" y="2280525"/>
            <a:ext cx="2352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Краткосрочные языковые программы</a:t>
            </a:r>
            <a:endParaRPr sz="18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290" name="Google Shape;290;p18"/>
          <p:cNvSpPr txBox="1"/>
          <p:nvPr>
            <p:ph idx="4294967295" type="ctrTitle"/>
          </p:nvPr>
        </p:nvSpPr>
        <p:spPr>
          <a:xfrm>
            <a:off x="6377384" y="1993191"/>
            <a:ext cx="396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solidFill>
                  <a:srgbClr val="BA313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03.</a:t>
            </a:r>
            <a:endParaRPr sz="1800">
              <a:solidFill>
                <a:srgbClr val="BA313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1" name="Google Shape;291;p18"/>
          <p:cNvSpPr txBox="1"/>
          <p:nvPr>
            <p:ph idx="4294967295" type="ctrTitle"/>
          </p:nvPr>
        </p:nvSpPr>
        <p:spPr>
          <a:xfrm>
            <a:off x="4059576" y="3215347"/>
            <a:ext cx="18609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Для части групп есть гранты (госзаказ)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2" name="Google Shape;292;p18"/>
          <p:cNvCxnSpPr/>
          <p:nvPr/>
        </p:nvCxnSpPr>
        <p:spPr>
          <a:xfrm>
            <a:off x="3644988" y="3305747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18"/>
          <p:cNvSpPr txBox="1"/>
          <p:nvPr>
            <p:ph idx="4294967295" type="ctrTitle"/>
          </p:nvPr>
        </p:nvSpPr>
        <p:spPr>
          <a:xfrm>
            <a:off x="4059575" y="3633672"/>
            <a:ext cx="18609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При желании можно дополнительно изучать китайский для гид-переводчика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4" name="Google Shape;294;p18"/>
          <p:cNvCxnSpPr/>
          <p:nvPr/>
        </p:nvCxnSpPr>
        <p:spPr>
          <a:xfrm>
            <a:off x="3644988" y="3714010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18"/>
          <p:cNvSpPr txBox="1"/>
          <p:nvPr>
            <p:ph idx="4294967295" type="ctrTitle"/>
          </p:nvPr>
        </p:nvSpPr>
        <p:spPr>
          <a:xfrm>
            <a:off x="6791952" y="3215347"/>
            <a:ext cx="15747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Летние и зимние учебные лагеря в Китае 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96" name="Google Shape;296;p18"/>
          <p:cNvCxnSpPr/>
          <p:nvPr/>
        </p:nvCxnSpPr>
        <p:spPr>
          <a:xfrm>
            <a:off x="6377385" y="3305747"/>
            <a:ext cx="241500" cy="0"/>
          </a:xfrm>
          <a:prstGeom prst="straightConnector1">
            <a:avLst/>
          </a:prstGeom>
          <a:noFill/>
          <a:ln cap="flat" cmpd="sng" w="19050">
            <a:solidFill>
              <a:srgbClr val="BA313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18"/>
          <p:cNvPicPr preferRelativeResize="0"/>
          <p:nvPr/>
        </p:nvPicPr>
        <p:blipFill rotWithShape="1">
          <a:blip r:embed="rId3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13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Google Shape;299;p18"/>
          <p:cNvSpPr/>
          <p:nvPr/>
        </p:nvSpPr>
        <p:spPr>
          <a:xfrm rot="10800000">
            <a:off x="7732426" y="387751"/>
            <a:ext cx="1019774" cy="1019774"/>
          </a:xfrm>
          <a:custGeom>
            <a:rect b="b" l="l" r="r" t="t"/>
            <a:pathLst>
              <a:path extrusionOk="0" h="687" w="688">
                <a:moveTo>
                  <a:pt x="537" y="667"/>
                </a:moveTo>
                <a:lnTo>
                  <a:pt x="537" y="581"/>
                </a:lnTo>
                <a:lnTo>
                  <a:pt x="367" y="581"/>
                </a:lnTo>
                <a:lnTo>
                  <a:pt x="367" y="495"/>
                </a:lnTo>
                <a:lnTo>
                  <a:pt x="280" y="495"/>
                </a:lnTo>
                <a:lnTo>
                  <a:pt x="280" y="431"/>
                </a:lnTo>
                <a:lnTo>
                  <a:pt x="367" y="431"/>
                </a:lnTo>
                <a:lnTo>
                  <a:pt x="367" y="322"/>
                </a:lnTo>
                <a:lnTo>
                  <a:pt x="258" y="322"/>
                </a:lnTo>
                <a:lnTo>
                  <a:pt x="258" y="409"/>
                </a:lnTo>
                <a:lnTo>
                  <a:pt x="194" y="409"/>
                </a:lnTo>
                <a:lnTo>
                  <a:pt x="194" y="322"/>
                </a:lnTo>
                <a:lnTo>
                  <a:pt x="108" y="322"/>
                </a:lnTo>
                <a:lnTo>
                  <a:pt x="108" y="150"/>
                </a:lnTo>
                <a:lnTo>
                  <a:pt x="22" y="150"/>
                </a:lnTo>
                <a:lnTo>
                  <a:pt x="22" y="0"/>
                </a:lnTo>
                <a:lnTo>
                  <a:pt x="0" y="0"/>
                </a:lnTo>
                <a:lnTo>
                  <a:pt x="0" y="150"/>
                </a:lnTo>
                <a:lnTo>
                  <a:pt x="0" y="162"/>
                </a:lnTo>
                <a:lnTo>
                  <a:pt x="0" y="322"/>
                </a:lnTo>
                <a:lnTo>
                  <a:pt x="0" y="431"/>
                </a:lnTo>
                <a:lnTo>
                  <a:pt x="0" y="495"/>
                </a:lnTo>
                <a:lnTo>
                  <a:pt x="0" y="517"/>
                </a:lnTo>
                <a:lnTo>
                  <a:pt x="0" y="687"/>
                </a:lnTo>
                <a:lnTo>
                  <a:pt x="172" y="687"/>
                </a:lnTo>
                <a:lnTo>
                  <a:pt x="194" y="687"/>
                </a:lnTo>
                <a:lnTo>
                  <a:pt x="258" y="687"/>
                </a:lnTo>
                <a:lnTo>
                  <a:pt x="367" y="687"/>
                </a:lnTo>
                <a:lnTo>
                  <a:pt x="527" y="687"/>
                </a:lnTo>
                <a:lnTo>
                  <a:pt x="537" y="687"/>
                </a:lnTo>
                <a:lnTo>
                  <a:pt x="688" y="687"/>
                </a:lnTo>
                <a:lnTo>
                  <a:pt x="688" y="667"/>
                </a:lnTo>
                <a:lnTo>
                  <a:pt x="537" y="667"/>
                </a:lnTo>
                <a:close/>
                <a:moveTo>
                  <a:pt x="280" y="344"/>
                </a:moveTo>
                <a:lnTo>
                  <a:pt x="345" y="344"/>
                </a:lnTo>
                <a:lnTo>
                  <a:pt x="345" y="409"/>
                </a:lnTo>
                <a:lnTo>
                  <a:pt x="280" y="409"/>
                </a:lnTo>
                <a:lnTo>
                  <a:pt x="280" y="344"/>
                </a:lnTo>
                <a:close/>
                <a:moveTo>
                  <a:pt x="280" y="517"/>
                </a:moveTo>
                <a:lnTo>
                  <a:pt x="345" y="517"/>
                </a:lnTo>
                <a:lnTo>
                  <a:pt x="345" y="581"/>
                </a:lnTo>
                <a:lnTo>
                  <a:pt x="280" y="581"/>
                </a:lnTo>
                <a:lnTo>
                  <a:pt x="280" y="517"/>
                </a:lnTo>
                <a:close/>
                <a:moveTo>
                  <a:pt x="258" y="431"/>
                </a:moveTo>
                <a:lnTo>
                  <a:pt x="258" y="581"/>
                </a:lnTo>
                <a:lnTo>
                  <a:pt x="194" y="581"/>
                </a:lnTo>
                <a:lnTo>
                  <a:pt x="194" y="495"/>
                </a:lnTo>
                <a:lnTo>
                  <a:pt x="108" y="495"/>
                </a:lnTo>
                <a:lnTo>
                  <a:pt x="108" y="431"/>
                </a:lnTo>
                <a:lnTo>
                  <a:pt x="258" y="431"/>
                </a:lnTo>
                <a:close/>
                <a:moveTo>
                  <a:pt x="172" y="581"/>
                </a:moveTo>
                <a:lnTo>
                  <a:pt x="108" y="581"/>
                </a:lnTo>
                <a:lnTo>
                  <a:pt x="108" y="517"/>
                </a:lnTo>
                <a:lnTo>
                  <a:pt x="172" y="517"/>
                </a:lnTo>
                <a:lnTo>
                  <a:pt x="172" y="581"/>
                </a:lnTo>
                <a:close/>
                <a:moveTo>
                  <a:pt x="172" y="344"/>
                </a:moveTo>
                <a:lnTo>
                  <a:pt x="172" y="409"/>
                </a:lnTo>
                <a:lnTo>
                  <a:pt x="108" y="409"/>
                </a:lnTo>
                <a:lnTo>
                  <a:pt x="108" y="344"/>
                </a:lnTo>
                <a:lnTo>
                  <a:pt x="172" y="344"/>
                </a:lnTo>
                <a:close/>
                <a:moveTo>
                  <a:pt x="22" y="172"/>
                </a:moveTo>
                <a:lnTo>
                  <a:pt x="86" y="172"/>
                </a:lnTo>
                <a:lnTo>
                  <a:pt x="86" y="322"/>
                </a:lnTo>
                <a:lnTo>
                  <a:pt x="22" y="322"/>
                </a:lnTo>
                <a:lnTo>
                  <a:pt x="22" y="172"/>
                </a:lnTo>
                <a:close/>
                <a:moveTo>
                  <a:pt x="86" y="344"/>
                </a:moveTo>
                <a:lnTo>
                  <a:pt x="86" y="409"/>
                </a:lnTo>
                <a:lnTo>
                  <a:pt x="22" y="409"/>
                </a:lnTo>
                <a:lnTo>
                  <a:pt x="22" y="344"/>
                </a:lnTo>
                <a:lnTo>
                  <a:pt x="86" y="344"/>
                </a:lnTo>
                <a:close/>
                <a:moveTo>
                  <a:pt x="22" y="431"/>
                </a:moveTo>
                <a:lnTo>
                  <a:pt x="86" y="431"/>
                </a:lnTo>
                <a:lnTo>
                  <a:pt x="86" y="495"/>
                </a:lnTo>
                <a:lnTo>
                  <a:pt x="22" y="495"/>
                </a:lnTo>
                <a:lnTo>
                  <a:pt x="22" y="431"/>
                </a:lnTo>
                <a:close/>
                <a:moveTo>
                  <a:pt x="172" y="667"/>
                </a:moveTo>
                <a:lnTo>
                  <a:pt x="22" y="667"/>
                </a:lnTo>
                <a:lnTo>
                  <a:pt x="22" y="517"/>
                </a:lnTo>
                <a:lnTo>
                  <a:pt x="86" y="517"/>
                </a:lnTo>
                <a:lnTo>
                  <a:pt x="86" y="601"/>
                </a:lnTo>
                <a:lnTo>
                  <a:pt x="172" y="601"/>
                </a:lnTo>
                <a:lnTo>
                  <a:pt x="172" y="667"/>
                </a:lnTo>
                <a:close/>
                <a:moveTo>
                  <a:pt x="194" y="667"/>
                </a:moveTo>
                <a:lnTo>
                  <a:pt x="194" y="601"/>
                </a:lnTo>
                <a:lnTo>
                  <a:pt x="258" y="601"/>
                </a:lnTo>
                <a:lnTo>
                  <a:pt x="258" y="667"/>
                </a:lnTo>
                <a:lnTo>
                  <a:pt x="194" y="667"/>
                </a:lnTo>
                <a:close/>
                <a:moveTo>
                  <a:pt x="280" y="667"/>
                </a:moveTo>
                <a:lnTo>
                  <a:pt x="280" y="601"/>
                </a:lnTo>
                <a:lnTo>
                  <a:pt x="345" y="601"/>
                </a:lnTo>
                <a:lnTo>
                  <a:pt x="345" y="667"/>
                </a:lnTo>
                <a:lnTo>
                  <a:pt x="280" y="667"/>
                </a:lnTo>
                <a:close/>
                <a:moveTo>
                  <a:pt x="517" y="667"/>
                </a:moveTo>
                <a:lnTo>
                  <a:pt x="367" y="667"/>
                </a:lnTo>
                <a:lnTo>
                  <a:pt x="367" y="601"/>
                </a:lnTo>
                <a:lnTo>
                  <a:pt x="517" y="601"/>
                </a:lnTo>
                <a:lnTo>
                  <a:pt x="517" y="6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9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305" name="Google Shape;305;p19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19"/>
          <p:cNvSpPr txBox="1"/>
          <p:nvPr>
            <p:ph idx="4294967295" type="ctrTitle"/>
          </p:nvPr>
        </p:nvSpPr>
        <p:spPr>
          <a:xfrm>
            <a:off x="349950" y="1148475"/>
            <a:ext cx="7926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ДВУДИПЛОМНАЯ ПРОГРАММА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326" name="Google Shape;326;p19"/>
          <p:cNvSpPr txBox="1"/>
          <p:nvPr>
            <p:ph idx="4294967295" type="ctrTitle"/>
          </p:nvPr>
        </p:nvSpPr>
        <p:spPr>
          <a:xfrm>
            <a:off x="667306" y="2546957"/>
            <a:ext cx="23526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АЛГОРИТМ ОБУЧЕНИЯ</a:t>
            </a: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: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27" name="Google Shape;327;p19"/>
          <p:cNvSpPr txBox="1"/>
          <p:nvPr>
            <p:ph idx="4294967295" type="ctrTitle"/>
          </p:nvPr>
        </p:nvSpPr>
        <p:spPr>
          <a:xfrm>
            <a:off x="667306" y="2892521"/>
            <a:ext cx="25638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1,5 года обучения китайскому в нашем колледже → переезд в КНР для получения второго диплома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" name="Google Shape;328;p19"/>
          <p:cNvSpPr txBox="1"/>
          <p:nvPr>
            <p:ph idx="4294967295" type="ctrTitle"/>
          </p:nvPr>
        </p:nvSpPr>
        <p:spPr>
          <a:xfrm>
            <a:off x="667318" y="2229414"/>
            <a:ext cx="396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solidFill>
                  <a:srgbClr val="BA313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01.</a:t>
            </a:r>
            <a:endParaRPr sz="1800">
              <a:solidFill>
                <a:srgbClr val="BA313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465025" y="2524487"/>
            <a:ext cx="72000" cy="8667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9"/>
          <p:cNvSpPr txBox="1"/>
          <p:nvPr>
            <p:ph idx="4294967295" type="ctrTitle"/>
          </p:nvPr>
        </p:nvSpPr>
        <p:spPr>
          <a:xfrm>
            <a:off x="3586331" y="2546957"/>
            <a:ext cx="23526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ВЫБИРАЕШЬ: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31" name="Google Shape;331;p19"/>
          <p:cNvSpPr txBox="1"/>
          <p:nvPr>
            <p:ph idx="4294967295" type="ctrTitle"/>
          </p:nvPr>
        </p:nvSpPr>
        <p:spPr>
          <a:xfrm>
            <a:off x="3586331" y="2892521"/>
            <a:ext cx="25638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либо учишь дополнительную профессию в китайском колледже, либо просто язык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2" name="Google Shape;332;p19"/>
          <p:cNvSpPr txBox="1"/>
          <p:nvPr>
            <p:ph idx="4294967295" type="ctrTitle"/>
          </p:nvPr>
        </p:nvSpPr>
        <p:spPr>
          <a:xfrm>
            <a:off x="3586343" y="2229414"/>
            <a:ext cx="396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solidFill>
                  <a:srgbClr val="BA313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02.</a:t>
            </a:r>
            <a:endParaRPr sz="1800">
              <a:solidFill>
                <a:srgbClr val="BA313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3384050" y="2524487"/>
            <a:ext cx="72000" cy="8667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"/>
          <p:cNvSpPr txBox="1"/>
          <p:nvPr>
            <p:ph idx="4294967295" type="ctrTitle"/>
          </p:nvPr>
        </p:nvSpPr>
        <p:spPr>
          <a:xfrm>
            <a:off x="6455028" y="2546957"/>
            <a:ext cx="23526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РЕЗУЛЬТАТ: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35" name="Google Shape;335;p19"/>
          <p:cNvSpPr txBox="1"/>
          <p:nvPr>
            <p:ph idx="4294967295" type="ctrTitle"/>
          </p:nvPr>
        </p:nvSpPr>
        <p:spPr>
          <a:xfrm>
            <a:off x="6455028" y="2892513"/>
            <a:ext cx="2352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сильная языковая база + реальная перспектива учёбы/работы </a:t>
            </a:r>
            <a:b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за границей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6" name="Google Shape;336;p19"/>
          <p:cNvSpPr txBox="1"/>
          <p:nvPr>
            <p:ph idx="4294967295" type="ctrTitle"/>
          </p:nvPr>
        </p:nvSpPr>
        <p:spPr>
          <a:xfrm>
            <a:off x="6455041" y="2229414"/>
            <a:ext cx="396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800">
                <a:solidFill>
                  <a:srgbClr val="BA313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03.</a:t>
            </a:r>
            <a:endParaRPr sz="1800">
              <a:solidFill>
                <a:srgbClr val="BA313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6252747" y="2524487"/>
            <a:ext cx="72000" cy="8667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 txBox="1"/>
          <p:nvPr>
            <p:ph idx="4294967295" type="ctrTitle"/>
          </p:nvPr>
        </p:nvSpPr>
        <p:spPr>
          <a:xfrm>
            <a:off x="465025" y="3915813"/>
            <a:ext cx="8274000" cy="360000"/>
          </a:xfrm>
          <a:prstGeom prst="rect">
            <a:avLst/>
          </a:prstGeom>
          <a:solidFill>
            <a:srgbClr val="BA3139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Важно: </a:t>
            </a:r>
            <a:r>
              <a:rPr lang="ru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обширный выбор городов (Пекин, Нанкин, Шанхай, Гуанчжоу, Хайкоу и т. д.) и университетов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9" name="Google Shape;339;p19"/>
          <p:cNvPicPr preferRelativeResize="0"/>
          <p:nvPr/>
        </p:nvPicPr>
        <p:blipFill rotWithShape="1">
          <a:blip r:embed="rId3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14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7709050" y="412975"/>
            <a:ext cx="1017025" cy="1017025"/>
          </a:xfrm>
          <a:custGeom>
            <a:rect b="b" l="l" r="r" t="t"/>
            <a:pathLst>
              <a:path extrusionOk="0" h="345" w="344">
                <a:moveTo>
                  <a:pt x="103" y="12"/>
                </a:moveTo>
                <a:cubicBezTo>
                  <a:pt x="103" y="33"/>
                  <a:pt x="103" y="33"/>
                  <a:pt x="103" y="33"/>
                </a:cubicBezTo>
                <a:cubicBezTo>
                  <a:pt x="103" y="53"/>
                  <a:pt x="119" y="70"/>
                  <a:pt x="139" y="70"/>
                </a:cubicBezTo>
                <a:cubicBezTo>
                  <a:pt x="217" y="70"/>
                  <a:pt x="217" y="70"/>
                  <a:pt x="217" y="70"/>
                </a:cubicBezTo>
                <a:cubicBezTo>
                  <a:pt x="217" y="115"/>
                  <a:pt x="217" y="115"/>
                  <a:pt x="217" y="115"/>
                </a:cubicBezTo>
                <a:cubicBezTo>
                  <a:pt x="172" y="115"/>
                  <a:pt x="172" y="115"/>
                  <a:pt x="172" y="115"/>
                </a:cubicBezTo>
                <a:cubicBezTo>
                  <a:pt x="160" y="115"/>
                  <a:pt x="160" y="115"/>
                  <a:pt x="160" y="115"/>
                </a:cubicBezTo>
                <a:cubicBezTo>
                  <a:pt x="137" y="115"/>
                  <a:pt x="137" y="115"/>
                  <a:pt x="137" y="115"/>
                </a:cubicBezTo>
                <a:cubicBezTo>
                  <a:pt x="118" y="115"/>
                  <a:pt x="103" y="131"/>
                  <a:pt x="103" y="150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69"/>
                  <a:pt x="118" y="184"/>
                  <a:pt x="137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7"/>
                  <a:pt x="160" y="207"/>
                  <a:pt x="160" y="207"/>
                </a:cubicBezTo>
                <a:cubicBezTo>
                  <a:pt x="160" y="226"/>
                  <a:pt x="176" y="242"/>
                  <a:pt x="195" y="242"/>
                </a:cubicBezTo>
                <a:cubicBezTo>
                  <a:pt x="214" y="242"/>
                  <a:pt x="229" y="226"/>
                  <a:pt x="229" y="207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29" y="172"/>
                  <a:pt x="229" y="172"/>
                  <a:pt x="229" y="172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75" y="127"/>
                  <a:pt x="275" y="127"/>
                  <a:pt x="275" y="127"/>
                </a:cubicBezTo>
                <a:cubicBezTo>
                  <a:pt x="275" y="206"/>
                  <a:pt x="275" y="206"/>
                  <a:pt x="275" y="206"/>
                </a:cubicBezTo>
                <a:cubicBezTo>
                  <a:pt x="275" y="226"/>
                  <a:pt x="291" y="242"/>
                  <a:pt x="311" y="242"/>
                </a:cubicBezTo>
                <a:cubicBezTo>
                  <a:pt x="332" y="242"/>
                  <a:pt x="332" y="242"/>
                  <a:pt x="332" y="242"/>
                </a:cubicBezTo>
                <a:cubicBezTo>
                  <a:pt x="332" y="345"/>
                  <a:pt x="332" y="345"/>
                  <a:pt x="332" y="345"/>
                </a:cubicBezTo>
                <a:cubicBezTo>
                  <a:pt x="344" y="345"/>
                  <a:pt x="344" y="345"/>
                  <a:pt x="344" y="345"/>
                </a:cubicBezTo>
                <a:cubicBezTo>
                  <a:pt x="344" y="242"/>
                  <a:pt x="344" y="242"/>
                  <a:pt x="344" y="242"/>
                </a:cubicBezTo>
                <a:cubicBezTo>
                  <a:pt x="344" y="242"/>
                  <a:pt x="344" y="242"/>
                  <a:pt x="344" y="242"/>
                </a:cubicBezTo>
                <a:cubicBezTo>
                  <a:pt x="344" y="115"/>
                  <a:pt x="344" y="115"/>
                  <a:pt x="344" y="115"/>
                </a:cubicBezTo>
                <a:cubicBezTo>
                  <a:pt x="344" y="115"/>
                  <a:pt x="344" y="115"/>
                  <a:pt x="344" y="115"/>
                </a:cubicBezTo>
                <a:cubicBezTo>
                  <a:pt x="344" y="0"/>
                  <a:pt x="344" y="0"/>
                  <a:pt x="344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lnTo>
                  <a:pt x="103" y="12"/>
                </a:lnTo>
                <a:close/>
                <a:moveTo>
                  <a:pt x="122" y="50"/>
                </a:moveTo>
                <a:cubicBezTo>
                  <a:pt x="119" y="48"/>
                  <a:pt x="117" y="45"/>
                  <a:pt x="116" y="42"/>
                </a:cubicBezTo>
                <a:cubicBezTo>
                  <a:pt x="217" y="42"/>
                  <a:pt x="217" y="42"/>
                  <a:pt x="217" y="42"/>
                </a:cubicBezTo>
                <a:cubicBezTo>
                  <a:pt x="217" y="58"/>
                  <a:pt x="217" y="58"/>
                  <a:pt x="217" y="58"/>
                </a:cubicBezTo>
                <a:cubicBezTo>
                  <a:pt x="217" y="58"/>
                  <a:pt x="217" y="58"/>
                  <a:pt x="217" y="58"/>
                </a:cubicBezTo>
                <a:cubicBezTo>
                  <a:pt x="139" y="58"/>
                  <a:pt x="139" y="58"/>
                  <a:pt x="139" y="58"/>
                </a:cubicBezTo>
                <a:cubicBezTo>
                  <a:pt x="132" y="58"/>
                  <a:pt x="126" y="55"/>
                  <a:pt x="122" y="50"/>
                </a:cubicBezTo>
                <a:close/>
                <a:moveTo>
                  <a:pt x="287" y="115"/>
                </a:moveTo>
                <a:cubicBezTo>
                  <a:pt x="284" y="85"/>
                  <a:pt x="260" y="61"/>
                  <a:pt x="229" y="58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49" y="44"/>
                  <a:pt x="267" y="52"/>
                  <a:pt x="280" y="65"/>
                </a:cubicBezTo>
                <a:cubicBezTo>
                  <a:pt x="293" y="78"/>
                  <a:pt x="301" y="95"/>
                  <a:pt x="302" y="115"/>
                </a:cubicBezTo>
                <a:lnTo>
                  <a:pt x="287" y="115"/>
                </a:lnTo>
                <a:close/>
                <a:moveTo>
                  <a:pt x="137" y="172"/>
                </a:moveTo>
                <a:cubicBezTo>
                  <a:pt x="131" y="172"/>
                  <a:pt x="125" y="170"/>
                  <a:pt x="121" y="166"/>
                </a:cubicBezTo>
                <a:cubicBezTo>
                  <a:pt x="117" y="162"/>
                  <a:pt x="115" y="156"/>
                  <a:pt x="115" y="150"/>
                </a:cubicBezTo>
                <a:cubicBezTo>
                  <a:pt x="115" y="143"/>
                  <a:pt x="117" y="138"/>
                  <a:pt x="121" y="134"/>
                </a:cubicBezTo>
                <a:cubicBezTo>
                  <a:pt x="125" y="130"/>
                  <a:pt x="131" y="127"/>
                  <a:pt x="137" y="127"/>
                </a:cubicBezTo>
                <a:cubicBezTo>
                  <a:pt x="160" y="127"/>
                  <a:pt x="160" y="127"/>
                  <a:pt x="160" y="127"/>
                </a:cubicBezTo>
                <a:cubicBezTo>
                  <a:pt x="160" y="172"/>
                  <a:pt x="160" y="172"/>
                  <a:pt x="160" y="172"/>
                </a:cubicBezTo>
                <a:lnTo>
                  <a:pt x="137" y="172"/>
                </a:lnTo>
                <a:close/>
                <a:moveTo>
                  <a:pt x="217" y="207"/>
                </a:moveTo>
                <a:cubicBezTo>
                  <a:pt x="217" y="213"/>
                  <a:pt x="215" y="219"/>
                  <a:pt x="211" y="223"/>
                </a:cubicBezTo>
                <a:cubicBezTo>
                  <a:pt x="207" y="227"/>
                  <a:pt x="201" y="230"/>
                  <a:pt x="195" y="230"/>
                </a:cubicBezTo>
                <a:cubicBezTo>
                  <a:pt x="188" y="230"/>
                  <a:pt x="183" y="227"/>
                  <a:pt x="179" y="223"/>
                </a:cubicBezTo>
                <a:cubicBezTo>
                  <a:pt x="175" y="219"/>
                  <a:pt x="172" y="213"/>
                  <a:pt x="172" y="207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217" y="184"/>
                  <a:pt x="217" y="184"/>
                  <a:pt x="217" y="184"/>
                </a:cubicBezTo>
                <a:lnTo>
                  <a:pt x="217" y="207"/>
                </a:lnTo>
                <a:close/>
                <a:moveTo>
                  <a:pt x="217" y="172"/>
                </a:moveTo>
                <a:cubicBezTo>
                  <a:pt x="172" y="172"/>
                  <a:pt x="172" y="172"/>
                  <a:pt x="172" y="172"/>
                </a:cubicBezTo>
                <a:cubicBezTo>
                  <a:pt x="172" y="127"/>
                  <a:pt x="172" y="127"/>
                  <a:pt x="172" y="127"/>
                </a:cubicBezTo>
                <a:cubicBezTo>
                  <a:pt x="217" y="127"/>
                  <a:pt x="217" y="127"/>
                  <a:pt x="217" y="127"/>
                </a:cubicBezTo>
                <a:cubicBezTo>
                  <a:pt x="217" y="127"/>
                  <a:pt x="217" y="127"/>
                  <a:pt x="217" y="127"/>
                </a:cubicBezTo>
                <a:lnTo>
                  <a:pt x="217" y="172"/>
                </a:lnTo>
                <a:close/>
                <a:moveTo>
                  <a:pt x="229" y="70"/>
                </a:moveTo>
                <a:cubicBezTo>
                  <a:pt x="241" y="71"/>
                  <a:pt x="252" y="77"/>
                  <a:pt x="260" y="85"/>
                </a:cubicBezTo>
                <a:cubicBezTo>
                  <a:pt x="268" y="93"/>
                  <a:pt x="273" y="103"/>
                  <a:pt x="275" y="115"/>
                </a:cubicBezTo>
                <a:cubicBezTo>
                  <a:pt x="229" y="115"/>
                  <a:pt x="229" y="115"/>
                  <a:pt x="229" y="115"/>
                </a:cubicBezTo>
                <a:lnTo>
                  <a:pt x="229" y="70"/>
                </a:lnTo>
                <a:close/>
                <a:moveTo>
                  <a:pt x="287" y="206"/>
                </a:moveTo>
                <a:cubicBezTo>
                  <a:pt x="287" y="127"/>
                  <a:pt x="287" y="127"/>
                  <a:pt x="287" y="127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228"/>
                  <a:pt x="302" y="228"/>
                  <a:pt x="302" y="228"/>
                </a:cubicBezTo>
                <a:cubicBezTo>
                  <a:pt x="299" y="227"/>
                  <a:pt x="296" y="225"/>
                  <a:pt x="294" y="223"/>
                </a:cubicBezTo>
                <a:cubicBezTo>
                  <a:pt x="290" y="218"/>
                  <a:pt x="287" y="212"/>
                  <a:pt x="287" y="206"/>
                </a:cubicBezTo>
                <a:close/>
                <a:moveTo>
                  <a:pt x="314" y="230"/>
                </a:moveTo>
                <a:cubicBezTo>
                  <a:pt x="314" y="127"/>
                  <a:pt x="314" y="127"/>
                  <a:pt x="314" y="127"/>
                </a:cubicBezTo>
                <a:cubicBezTo>
                  <a:pt x="332" y="127"/>
                  <a:pt x="332" y="127"/>
                  <a:pt x="332" y="127"/>
                </a:cubicBezTo>
                <a:cubicBezTo>
                  <a:pt x="332" y="230"/>
                  <a:pt x="332" y="230"/>
                  <a:pt x="332" y="230"/>
                </a:cubicBezTo>
                <a:lnTo>
                  <a:pt x="314" y="230"/>
                </a:lnTo>
                <a:close/>
                <a:moveTo>
                  <a:pt x="332" y="12"/>
                </a:moveTo>
                <a:cubicBezTo>
                  <a:pt x="332" y="115"/>
                  <a:pt x="332" y="115"/>
                  <a:pt x="332" y="115"/>
                </a:cubicBezTo>
                <a:cubicBezTo>
                  <a:pt x="314" y="115"/>
                  <a:pt x="314" y="115"/>
                  <a:pt x="314" y="115"/>
                </a:cubicBezTo>
                <a:cubicBezTo>
                  <a:pt x="312" y="69"/>
                  <a:pt x="275" y="33"/>
                  <a:pt x="229" y="30"/>
                </a:cubicBezTo>
                <a:cubicBezTo>
                  <a:pt x="229" y="12"/>
                  <a:pt x="229" y="12"/>
                  <a:pt x="229" y="12"/>
                </a:cubicBezTo>
                <a:lnTo>
                  <a:pt x="332" y="12"/>
                </a:lnTo>
                <a:close/>
                <a:moveTo>
                  <a:pt x="217" y="30"/>
                </a:moveTo>
                <a:cubicBezTo>
                  <a:pt x="115" y="30"/>
                  <a:pt x="115" y="30"/>
                  <a:pt x="115" y="30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217" y="12"/>
                  <a:pt x="217" y="12"/>
                  <a:pt x="217" y="12"/>
                </a:cubicBezTo>
                <a:lnTo>
                  <a:pt x="217" y="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0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347" name="Google Shape;347;p20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20"/>
          <p:cNvSpPr txBox="1"/>
          <p:nvPr>
            <p:ph idx="4294967295" type="ctrTitle"/>
          </p:nvPr>
        </p:nvSpPr>
        <p:spPr>
          <a:xfrm>
            <a:off x="349950" y="1148475"/>
            <a:ext cx="7926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ПРОЦЕСС ПОСТУПЛЕНИЯ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368" name="Google Shape;368;p20"/>
          <p:cNvSpPr txBox="1"/>
          <p:nvPr>
            <p:ph idx="4294967295" type="ctrTitle"/>
          </p:nvPr>
        </p:nvSpPr>
        <p:spPr>
          <a:xfrm>
            <a:off x="445856" y="2384549"/>
            <a:ext cx="2352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Свяжитесь с Приёмной Комиссией</a:t>
            </a:r>
            <a:endParaRPr sz="1600"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369" name="Google Shape;369;p20"/>
          <p:cNvSpPr txBox="1"/>
          <p:nvPr>
            <p:ph idx="4294967295" type="ctrTitle"/>
          </p:nvPr>
        </p:nvSpPr>
        <p:spPr>
          <a:xfrm>
            <a:off x="445856" y="2988433"/>
            <a:ext cx="25638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получите консультацию </a:t>
            </a:r>
            <a:b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по специальностям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20"/>
          <p:cNvSpPr txBox="1"/>
          <p:nvPr>
            <p:ph idx="4294967295" type="ctrTitle"/>
          </p:nvPr>
        </p:nvSpPr>
        <p:spPr>
          <a:xfrm>
            <a:off x="445876" y="1960627"/>
            <a:ext cx="874800" cy="288000"/>
          </a:xfrm>
          <a:prstGeom prst="rect">
            <a:avLst/>
          </a:prstGeom>
          <a:solidFill>
            <a:srgbClr val="BA3139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7999" marR="107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Шаг </a:t>
            </a: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</a:t>
            </a:r>
            <a:endParaRPr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1" name="Google Shape;371;p20"/>
          <p:cNvSpPr txBox="1"/>
          <p:nvPr>
            <p:ph idx="4294967295" type="ctrTitle"/>
          </p:nvPr>
        </p:nvSpPr>
        <p:spPr>
          <a:xfrm>
            <a:off x="3364875" y="2384550"/>
            <a:ext cx="1911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Соберите документы</a:t>
            </a:r>
            <a:endParaRPr sz="1600"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372" name="Google Shape;372;p20"/>
          <p:cNvSpPr txBox="1"/>
          <p:nvPr>
            <p:ph idx="4294967295" type="ctrTitle"/>
          </p:nvPr>
        </p:nvSpPr>
        <p:spPr>
          <a:xfrm>
            <a:off x="3364881" y="2988433"/>
            <a:ext cx="25638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аттестат за 9 или 11 класс, удостоверение личности и т. д.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" name="Google Shape;373;p20"/>
          <p:cNvSpPr txBox="1"/>
          <p:nvPr>
            <p:ph idx="4294967295" type="ctrTitle"/>
          </p:nvPr>
        </p:nvSpPr>
        <p:spPr>
          <a:xfrm>
            <a:off x="3364909" y="1960627"/>
            <a:ext cx="924900" cy="288000"/>
          </a:xfrm>
          <a:prstGeom prst="rect">
            <a:avLst/>
          </a:prstGeom>
          <a:solidFill>
            <a:srgbClr val="BA3139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7999" marR="107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Шаг </a:t>
            </a: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p20"/>
          <p:cNvSpPr txBox="1"/>
          <p:nvPr>
            <p:ph idx="4294967295" type="ctrTitle"/>
          </p:nvPr>
        </p:nvSpPr>
        <p:spPr>
          <a:xfrm>
            <a:off x="6233578" y="2384549"/>
            <a:ext cx="2352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Пройдите собеседование</a:t>
            </a:r>
            <a:endParaRPr sz="1600"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375" name="Google Shape;375;p20"/>
          <p:cNvSpPr txBox="1"/>
          <p:nvPr>
            <p:ph idx="4294967295" type="ctrTitle"/>
          </p:nvPr>
        </p:nvSpPr>
        <p:spPr>
          <a:xfrm>
            <a:off x="6233578" y="2988433"/>
            <a:ext cx="23526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(опционально, для проверки уровня языка/готовности).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6" name="Google Shape;376;p20"/>
          <p:cNvSpPr txBox="1"/>
          <p:nvPr>
            <p:ph idx="4294967295" type="ctrTitle"/>
          </p:nvPr>
        </p:nvSpPr>
        <p:spPr>
          <a:xfrm>
            <a:off x="6233616" y="1960627"/>
            <a:ext cx="1056000" cy="288000"/>
          </a:xfrm>
          <a:prstGeom prst="rect">
            <a:avLst/>
          </a:prstGeom>
          <a:solidFill>
            <a:srgbClr val="BA3139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7999" marR="107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Шаг </a:t>
            </a: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Google Shape;377;p20"/>
          <p:cNvSpPr txBox="1"/>
          <p:nvPr>
            <p:ph idx="4294967295" type="ctrTitle"/>
          </p:nvPr>
        </p:nvSpPr>
        <p:spPr>
          <a:xfrm>
            <a:off x="445848" y="3940393"/>
            <a:ext cx="31497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Заключение договора и оплата</a:t>
            </a:r>
            <a:endParaRPr sz="1600"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378" name="Google Shape;378;p20"/>
          <p:cNvSpPr txBox="1"/>
          <p:nvPr>
            <p:ph idx="4294967295" type="ctrTitle"/>
          </p:nvPr>
        </p:nvSpPr>
        <p:spPr>
          <a:xfrm>
            <a:off x="445856" y="4291221"/>
            <a:ext cx="2563800" cy="16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(есть варианты рассрочки)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9" name="Google Shape;379;p20"/>
          <p:cNvSpPr txBox="1"/>
          <p:nvPr>
            <p:ph idx="4294967295" type="ctrTitle"/>
          </p:nvPr>
        </p:nvSpPr>
        <p:spPr>
          <a:xfrm>
            <a:off x="445876" y="3546668"/>
            <a:ext cx="874800" cy="288000"/>
          </a:xfrm>
          <a:prstGeom prst="rect">
            <a:avLst/>
          </a:prstGeom>
          <a:solidFill>
            <a:srgbClr val="BA3139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7999" marR="107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Шаг 4.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0" name="Google Shape;380;p20"/>
          <p:cNvSpPr txBox="1"/>
          <p:nvPr>
            <p:ph idx="4294967295" type="ctrTitle"/>
          </p:nvPr>
        </p:nvSpPr>
        <p:spPr>
          <a:xfrm>
            <a:off x="4139925" y="3940393"/>
            <a:ext cx="31497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Добро пожаловать в колледж!</a:t>
            </a:r>
            <a:endParaRPr sz="1600"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381" name="Google Shape;381;p20"/>
          <p:cNvSpPr txBox="1"/>
          <p:nvPr>
            <p:ph idx="4294967295" type="ctrTitle"/>
          </p:nvPr>
        </p:nvSpPr>
        <p:spPr>
          <a:xfrm>
            <a:off x="4139924" y="4291212"/>
            <a:ext cx="31497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бронирование </a:t>
            </a: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общежития</a:t>
            </a: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 (при необходимости), расписание, знакомство с куратор</a:t>
            </a: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ами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2" name="Google Shape;382;p20"/>
          <p:cNvSpPr txBox="1"/>
          <p:nvPr>
            <p:ph idx="4294967295" type="ctrTitle"/>
          </p:nvPr>
        </p:nvSpPr>
        <p:spPr>
          <a:xfrm>
            <a:off x="4139959" y="3546668"/>
            <a:ext cx="924900" cy="288000"/>
          </a:xfrm>
          <a:prstGeom prst="rect">
            <a:avLst/>
          </a:prstGeom>
          <a:solidFill>
            <a:srgbClr val="BA3139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07999" marR="10799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Шаг 5.</a:t>
            </a:r>
            <a:endParaRPr b="1" sz="16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83" name="Google Shape;383;p20"/>
          <p:cNvPicPr preferRelativeResize="0"/>
          <p:nvPr/>
        </p:nvPicPr>
        <p:blipFill rotWithShape="1">
          <a:blip r:embed="rId3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15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5" name="Google Shape;385;p20"/>
          <p:cNvSpPr/>
          <p:nvPr/>
        </p:nvSpPr>
        <p:spPr>
          <a:xfrm rot="10800000">
            <a:off x="7732426" y="387751"/>
            <a:ext cx="1019774" cy="1019774"/>
          </a:xfrm>
          <a:custGeom>
            <a:rect b="b" l="l" r="r" t="t"/>
            <a:pathLst>
              <a:path extrusionOk="0" h="687" w="688">
                <a:moveTo>
                  <a:pt x="537" y="667"/>
                </a:moveTo>
                <a:lnTo>
                  <a:pt x="537" y="581"/>
                </a:lnTo>
                <a:lnTo>
                  <a:pt x="367" y="581"/>
                </a:lnTo>
                <a:lnTo>
                  <a:pt x="367" y="495"/>
                </a:lnTo>
                <a:lnTo>
                  <a:pt x="280" y="495"/>
                </a:lnTo>
                <a:lnTo>
                  <a:pt x="280" y="431"/>
                </a:lnTo>
                <a:lnTo>
                  <a:pt x="367" y="431"/>
                </a:lnTo>
                <a:lnTo>
                  <a:pt x="367" y="322"/>
                </a:lnTo>
                <a:lnTo>
                  <a:pt x="258" y="322"/>
                </a:lnTo>
                <a:lnTo>
                  <a:pt x="258" y="409"/>
                </a:lnTo>
                <a:lnTo>
                  <a:pt x="194" y="409"/>
                </a:lnTo>
                <a:lnTo>
                  <a:pt x="194" y="322"/>
                </a:lnTo>
                <a:lnTo>
                  <a:pt x="108" y="322"/>
                </a:lnTo>
                <a:lnTo>
                  <a:pt x="108" y="150"/>
                </a:lnTo>
                <a:lnTo>
                  <a:pt x="22" y="150"/>
                </a:lnTo>
                <a:lnTo>
                  <a:pt x="22" y="0"/>
                </a:lnTo>
                <a:lnTo>
                  <a:pt x="0" y="0"/>
                </a:lnTo>
                <a:lnTo>
                  <a:pt x="0" y="150"/>
                </a:lnTo>
                <a:lnTo>
                  <a:pt x="0" y="162"/>
                </a:lnTo>
                <a:lnTo>
                  <a:pt x="0" y="322"/>
                </a:lnTo>
                <a:lnTo>
                  <a:pt x="0" y="431"/>
                </a:lnTo>
                <a:lnTo>
                  <a:pt x="0" y="495"/>
                </a:lnTo>
                <a:lnTo>
                  <a:pt x="0" y="517"/>
                </a:lnTo>
                <a:lnTo>
                  <a:pt x="0" y="687"/>
                </a:lnTo>
                <a:lnTo>
                  <a:pt x="172" y="687"/>
                </a:lnTo>
                <a:lnTo>
                  <a:pt x="194" y="687"/>
                </a:lnTo>
                <a:lnTo>
                  <a:pt x="258" y="687"/>
                </a:lnTo>
                <a:lnTo>
                  <a:pt x="367" y="687"/>
                </a:lnTo>
                <a:lnTo>
                  <a:pt x="527" y="687"/>
                </a:lnTo>
                <a:lnTo>
                  <a:pt x="537" y="687"/>
                </a:lnTo>
                <a:lnTo>
                  <a:pt x="688" y="687"/>
                </a:lnTo>
                <a:lnTo>
                  <a:pt x="688" y="667"/>
                </a:lnTo>
                <a:lnTo>
                  <a:pt x="537" y="667"/>
                </a:lnTo>
                <a:close/>
                <a:moveTo>
                  <a:pt x="280" y="344"/>
                </a:moveTo>
                <a:lnTo>
                  <a:pt x="345" y="344"/>
                </a:lnTo>
                <a:lnTo>
                  <a:pt x="345" y="409"/>
                </a:lnTo>
                <a:lnTo>
                  <a:pt x="280" y="409"/>
                </a:lnTo>
                <a:lnTo>
                  <a:pt x="280" y="344"/>
                </a:lnTo>
                <a:close/>
                <a:moveTo>
                  <a:pt x="280" y="517"/>
                </a:moveTo>
                <a:lnTo>
                  <a:pt x="345" y="517"/>
                </a:lnTo>
                <a:lnTo>
                  <a:pt x="345" y="581"/>
                </a:lnTo>
                <a:lnTo>
                  <a:pt x="280" y="581"/>
                </a:lnTo>
                <a:lnTo>
                  <a:pt x="280" y="517"/>
                </a:lnTo>
                <a:close/>
                <a:moveTo>
                  <a:pt x="258" y="431"/>
                </a:moveTo>
                <a:lnTo>
                  <a:pt x="258" y="581"/>
                </a:lnTo>
                <a:lnTo>
                  <a:pt x="194" y="581"/>
                </a:lnTo>
                <a:lnTo>
                  <a:pt x="194" y="495"/>
                </a:lnTo>
                <a:lnTo>
                  <a:pt x="108" y="495"/>
                </a:lnTo>
                <a:lnTo>
                  <a:pt x="108" y="431"/>
                </a:lnTo>
                <a:lnTo>
                  <a:pt x="258" y="431"/>
                </a:lnTo>
                <a:close/>
                <a:moveTo>
                  <a:pt x="172" y="581"/>
                </a:moveTo>
                <a:lnTo>
                  <a:pt x="108" y="581"/>
                </a:lnTo>
                <a:lnTo>
                  <a:pt x="108" y="517"/>
                </a:lnTo>
                <a:lnTo>
                  <a:pt x="172" y="517"/>
                </a:lnTo>
                <a:lnTo>
                  <a:pt x="172" y="581"/>
                </a:lnTo>
                <a:close/>
                <a:moveTo>
                  <a:pt x="172" y="344"/>
                </a:moveTo>
                <a:lnTo>
                  <a:pt x="172" y="409"/>
                </a:lnTo>
                <a:lnTo>
                  <a:pt x="108" y="409"/>
                </a:lnTo>
                <a:lnTo>
                  <a:pt x="108" y="344"/>
                </a:lnTo>
                <a:lnTo>
                  <a:pt x="172" y="344"/>
                </a:lnTo>
                <a:close/>
                <a:moveTo>
                  <a:pt x="22" y="172"/>
                </a:moveTo>
                <a:lnTo>
                  <a:pt x="86" y="172"/>
                </a:lnTo>
                <a:lnTo>
                  <a:pt x="86" y="322"/>
                </a:lnTo>
                <a:lnTo>
                  <a:pt x="22" y="322"/>
                </a:lnTo>
                <a:lnTo>
                  <a:pt x="22" y="172"/>
                </a:lnTo>
                <a:close/>
                <a:moveTo>
                  <a:pt x="86" y="344"/>
                </a:moveTo>
                <a:lnTo>
                  <a:pt x="86" y="409"/>
                </a:lnTo>
                <a:lnTo>
                  <a:pt x="22" y="409"/>
                </a:lnTo>
                <a:lnTo>
                  <a:pt x="22" y="344"/>
                </a:lnTo>
                <a:lnTo>
                  <a:pt x="86" y="344"/>
                </a:lnTo>
                <a:close/>
                <a:moveTo>
                  <a:pt x="22" y="431"/>
                </a:moveTo>
                <a:lnTo>
                  <a:pt x="86" y="431"/>
                </a:lnTo>
                <a:lnTo>
                  <a:pt x="86" y="495"/>
                </a:lnTo>
                <a:lnTo>
                  <a:pt x="22" y="495"/>
                </a:lnTo>
                <a:lnTo>
                  <a:pt x="22" y="431"/>
                </a:lnTo>
                <a:close/>
                <a:moveTo>
                  <a:pt x="172" y="667"/>
                </a:moveTo>
                <a:lnTo>
                  <a:pt x="22" y="667"/>
                </a:lnTo>
                <a:lnTo>
                  <a:pt x="22" y="517"/>
                </a:lnTo>
                <a:lnTo>
                  <a:pt x="86" y="517"/>
                </a:lnTo>
                <a:lnTo>
                  <a:pt x="86" y="601"/>
                </a:lnTo>
                <a:lnTo>
                  <a:pt x="172" y="601"/>
                </a:lnTo>
                <a:lnTo>
                  <a:pt x="172" y="667"/>
                </a:lnTo>
                <a:close/>
                <a:moveTo>
                  <a:pt x="194" y="667"/>
                </a:moveTo>
                <a:lnTo>
                  <a:pt x="194" y="601"/>
                </a:lnTo>
                <a:lnTo>
                  <a:pt x="258" y="601"/>
                </a:lnTo>
                <a:lnTo>
                  <a:pt x="258" y="667"/>
                </a:lnTo>
                <a:lnTo>
                  <a:pt x="194" y="667"/>
                </a:lnTo>
                <a:close/>
                <a:moveTo>
                  <a:pt x="280" y="667"/>
                </a:moveTo>
                <a:lnTo>
                  <a:pt x="280" y="601"/>
                </a:lnTo>
                <a:lnTo>
                  <a:pt x="345" y="601"/>
                </a:lnTo>
                <a:lnTo>
                  <a:pt x="345" y="667"/>
                </a:lnTo>
                <a:lnTo>
                  <a:pt x="280" y="667"/>
                </a:lnTo>
                <a:close/>
                <a:moveTo>
                  <a:pt x="517" y="667"/>
                </a:moveTo>
                <a:lnTo>
                  <a:pt x="367" y="667"/>
                </a:lnTo>
                <a:lnTo>
                  <a:pt x="367" y="601"/>
                </a:lnTo>
                <a:lnTo>
                  <a:pt x="517" y="601"/>
                </a:lnTo>
                <a:lnTo>
                  <a:pt x="517" y="6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1"/>
          <p:cNvGrpSpPr/>
          <p:nvPr/>
        </p:nvGrpSpPr>
        <p:grpSpPr>
          <a:xfrm>
            <a:off x="349945" y="324061"/>
            <a:ext cx="2008166" cy="687346"/>
            <a:chOff x="1714480" y="2960673"/>
            <a:chExt cx="3432175" cy="1174750"/>
          </a:xfrm>
        </p:grpSpPr>
        <p:sp>
          <p:nvSpPr>
            <p:cNvPr id="391" name="Google Shape;391;p21"/>
            <p:cNvSpPr/>
            <p:nvPr/>
          </p:nvSpPr>
          <p:spPr>
            <a:xfrm>
              <a:off x="1714480" y="2960673"/>
              <a:ext cx="1174750" cy="1174750"/>
            </a:xfrm>
            <a:custGeom>
              <a:rect b="b" l="l" r="r" t="t"/>
              <a:pathLst>
                <a:path extrusionOk="0" h="312" w="312">
                  <a:moveTo>
                    <a:pt x="261" y="51"/>
                  </a:moveTo>
                  <a:cubicBezTo>
                    <a:pt x="234" y="24"/>
                    <a:pt x="197" y="8"/>
                    <a:pt x="156" y="8"/>
                  </a:cubicBezTo>
                  <a:cubicBezTo>
                    <a:pt x="115" y="8"/>
                    <a:pt x="78" y="24"/>
                    <a:pt x="51" y="51"/>
                  </a:cubicBezTo>
                  <a:cubicBezTo>
                    <a:pt x="24" y="78"/>
                    <a:pt x="7" y="115"/>
                    <a:pt x="7" y="156"/>
                  </a:cubicBezTo>
                  <a:cubicBezTo>
                    <a:pt x="7" y="197"/>
                    <a:pt x="24" y="234"/>
                    <a:pt x="51" y="261"/>
                  </a:cubicBezTo>
                  <a:cubicBezTo>
                    <a:pt x="78" y="288"/>
                    <a:pt x="115" y="305"/>
                    <a:pt x="156" y="305"/>
                  </a:cubicBezTo>
                  <a:cubicBezTo>
                    <a:pt x="197" y="305"/>
                    <a:pt x="234" y="288"/>
                    <a:pt x="261" y="261"/>
                  </a:cubicBezTo>
                  <a:cubicBezTo>
                    <a:pt x="288" y="234"/>
                    <a:pt x="304" y="197"/>
                    <a:pt x="304" y="156"/>
                  </a:cubicBezTo>
                  <a:cubicBezTo>
                    <a:pt x="304" y="115"/>
                    <a:pt x="288" y="78"/>
                    <a:pt x="261" y="51"/>
                  </a:cubicBezTo>
                  <a:moveTo>
                    <a:pt x="156" y="0"/>
                  </a:moveTo>
                  <a:cubicBezTo>
                    <a:pt x="199" y="0"/>
                    <a:pt x="238" y="18"/>
                    <a:pt x="266" y="46"/>
                  </a:cubicBezTo>
                  <a:cubicBezTo>
                    <a:pt x="294" y="74"/>
                    <a:pt x="312" y="113"/>
                    <a:pt x="312" y="156"/>
                  </a:cubicBezTo>
                  <a:cubicBezTo>
                    <a:pt x="312" y="199"/>
                    <a:pt x="294" y="238"/>
                    <a:pt x="266" y="266"/>
                  </a:cubicBezTo>
                  <a:cubicBezTo>
                    <a:pt x="238" y="295"/>
                    <a:pt x="199" y="312"/>
                    <a:pt x="156" y="312"/>
                  </a:cubicBezTo>
                  <a:cubicBezTo>
                    <a:pt x="113" y="312"/>
                    <a:pt x="74" y="295"/>
                    <a:pt x="46" y="266"/>
                  </a:cubicBezTo>
                  <a:cubicBezTo>
                    <a:pt x="17" y="238"/>
                    <a:pt x="0" y="199"/>
                    <a:pt x="0" y="156"/>
                  </a:cubicBezTo>
                  <a:cubicBezTo>
                    <a:pt x="0" y="113"/>
                    <a:pt x="17" y="74"/>
                    <a:pt x="46" y="46"/>
                  </a:cubicBezTo>
                  <a:cubicBezTo>
                    <a:pt x="74" y="18"/>
                    <a:pt x="113" y="0"/>
                    <a:pt x="156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1857355" y="3103548"/>
              <a:ext cx="889000" cy="889000"/>
            </a:xfrm>
            <a:custGeom>
              <a:rect b="b" l="l" r="r" t="t"/>
              <a:pathLst>
                <a:path extrusionOk="0" h="236" w="236">
                  <a:moveTo>
                    <a:pt x="197" y="39"/>
                  </a:moveTo>
                  <a:cubicBezTo>
                    <a:pt x="177" y="18"/>
                    <a:pt x="149" y="6"/>
                    <a:pt x="118" y="6"/>
                  </a:cubicBezTo>
                  <a:cubicBezTo>
                    <a:pt x="87" y="6"/>
                    <a:pt x="59" y="18"/>
                    <a:pt x="38" y="39"/>
                  </a:cubicBezTo>
                  <a:cubicBezTo>
                    <a:pt x="18" y="59"/>
                    <a:pt x="5" y="87"/>
                    <a:pt x="5" y="118"/>
                  </a:cubicBezTo>
                  <a:cubicBezTo>
                    <a:pt x="5" y="149"/>
                    <a:pt x="18" y="177"/>
                    <a:pt x="38" y="198"/>
                  </a:cubicBezTo>
                  <a:cubicBezTo>
                    <a:pt x="59" y="218"/>
                    <a:pt x="87" y="231"/>
                    <a:pt x="118" y="231"/>
                  </a:cubicBezTo>
                  <a:cubicBezTo>
                    <a:pt x="149" y="231"/>
                    <a:pt x="177" y="218"/>
                    <a:pt x="197" y="198"/>
                  </a:cubicBezTo>
                  <a:cubicBezTo>
                    <a:pt x="218" y="177"/>
                    <a:pt x="230" y="149"/>
                    <a:pt x="230" y="118"/>
                  </a:cubicBezTo>
                  <a:cubicBezTo>
                    <a:pt x="230" y="87"/>
                    <a:pt x="218" y="59"/>
                    <a:pt x="197" y="39"/>
                  </a:cubicBezTo>
                  <a:moveTo>
                    <a:pt x="118" y="0"/>
                  </a:moveTo>
                  <a:cubicBezTo>
                    <a:pt x="150" y="0"/>
                    <a:pt x="180" y="13"/>
                    <a:pt x="201" y="35"/>
                  </a:cubicBezTo>
                  <a:cubicBezTo>
                    <a:pt x="223" y="56"/>
                    <a:pt x="236" y="86"/>
                    <a:pt x="236" y="118"/>
                  </a:cubicBezTo>
                  <a:cubicBezTo>
                    <a:pt x="236" y="151"/>
                    <a:pt x="223" y="180"/>
                    <a:pt x="201" y="202"/>
                  </a:cubicBezTo>
                  <a:cubicBezTo>
                    <a:pt x="180" y="223"/>
                    <a:pt x="150" y="236"/>
                    <a:pt x="118" y="236"/>
                  </a:cubicBezTo>
                  <a:cubicBezTo>
                    <a:pt x="85" y="236"/>
                    <a:pt x="56" y="223"/>
                    <a:pt x="34" y="202"/>
                  </a:cubicBezTo>
                  <a:cubicBezTo>
                    <a:pt x="13" y="180"/>
                    <a:pt x="0" y="151"/>
                    <a:pt x="0" y="118"/>
                  </a:cubicBezTo>
                  <a:cubicBezTo>
                    <a:pt x="0" y="86"/>
                    <a:pt x="13" y="56"/>
                    <a:pt x="34" y="35"/>
                  </a:cubicBezTo>
                  <a:cubicBezTo>
                    <a:pt x="56" y="13"/>
                    <a:pt x="85" y="0"/>
                    <a:pt x="118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120880" y="3773473"/>
              <a:ext cx="387350" cy="101600"/>
            </a:xfrm>
            <a:custGeom>
              <a:rect b="b" l="l" r="r" t="t"/>
              <a:pathLst>
                <a:path extrusionOk="0" h="27" w="103">
                  <a:moveTo>
                    <a:pt x="79" y="13"/>
                  </a:moveTo>
                  <a:cubicBezTo>
                    <a:pt x="79" y="17"/>
                    <a:pt x="80" y="20"/>
                    <a:pt x="83" y="23"/>
                  </a:cubicBezTo>
                  <a:cubicBezTo>
                    <a:pt x="85" y="25"/>
                    <a:pt x="89" y="27"/>
                    <a:pt x="93" y="27"/>
                  </a:cubicBezTo>
                  <a:cubicBezTo>
                    <a:pt x="97" y="27"/>
                    <a:pt x="100" y="25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20"/>
                    <a:pt x="95" y="21"/>
                    <a:pt x="93" y="21"/>
                  </a:cubicBezTo>
                  <a:cubicBezTo>
                    <a:pt x="91" y="21"/>
                    <a:pt x="89" y="20"/>
                    <a:pt x="88" y="19"/>
                  </a:cubicBezTo>
                  <a:cubicBezTo>
                    <a:pt x="86" y="17"/>
                    <a:pt x="86" y="15"/>
                    <a:pt x="86" y="13"/>
                  </a:cubicBezTo>
                  <a:cubicBezTo>
                    <a:pt x="86" y="11"/>
                    <a:pt x="86" y="9"/>
                    <a:pt x="88" y="8"/>
                  </a:cubicBezTo>
                  <a:cubicBezTo>
                    <a:pt x="89" y="6"/>
                    <a:pt x="91" y="6"/>
                    <a:pt x="93" y="6"/>
                  </a:cubicBezTo>
                  <a:cubicBezTo>
                    <a:pt x="95" y="6"/>
                    <a:pt x="98" y="7"/>
                    <a:pt x="99" y="8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0" y="1"/>
                    <a:pt x="96" y="0"/>
                    <a:pt x="93" y="0"/>
                  </a:cubicBezTo>
                  <a:cubicBezTo>
                    <a:pt x="89" y="0"/>
                    <a:pt x="86" y="1"/>
                    <a:pt x="83" y="4"/>
                  </a:cubicBezTo>
                  <a:cubicBezTo>
                    <a:pt x="80" y="6"/>
                    <a:pt x="79" y="9"/>
                    <a:pt x="79" y="13"/>
                  </a:cubicBezTo>
                  <a:moveTo>
                    <a:pt x="78" y="26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6"/>
                    <a:pt x="61" y="26"/>
                    <a:pt x="61" y="26"/>
                  </a:cubicBezTo>
                  <a:lnTo>
                    <a:pt x="78" y="26"/>
                  </a:lnTo>
                  <a:close/>
                  <a:moveTo>
                    <a:pt x="34" y="13"/>
                  </a:moveTo>
                  <a:cubicBezTo>
                    <a:pt x="34" y="17"/>
                    <a:pt x="35" y="20"/>
                    <a:pt x="38" y="23"/>
                  </a:cubicBezTo>
                  <a:cubicBezTo>
                    <a:pt x="40" y="25"/>
                    <a:pt x="44" y="27"/>
                    <a:pt x="48" y="27"/>
                  </a:cubicBezTo>
                  <a:cubicBezTo>
                    <a:pt x="52" y="27"/>
                    <a:pt x="55" y="25"/>
                    <a:pt x="58" y="22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3" y="20"/>
                    <a:pt x="50" y="21"/>
                    <a:pt x="48" y="21"/>
                  </a:cubicBezTo>
                  <a:cubicBezTo>
                    <a:pt x="46" y="21"/>
                    <a:pt x="44" y="20"/>
                    <a:pt x="43" y="19"/>
                  </a:cubicBezTo>
                  <a:cubicBezTo>
                    <a:pt x="41" y="17"/>
                    <a:pt x="41" y="15"/>
                    <a:pt x="41" y="13"/>
                  </a:cubicBezTo>
                  <a:cubicBezTo>
                    <a:pt x="41" y="11"/>
                    <a:pt x="41" y="9"/>
                    <a:pt x="43" y="8"/>
                  </a:cubicBezTo>
                  <a:cubicBezTo>
                    <a:pt x="44" y="6"/>
                    <a:pt x="46" y="6"/>
                    <a:pt x="48" y="6"/>
                  </a:cubicBezTo>
                  <a:cubicBezTo>
                    <a:pt x="50" y="6"/>
                    <a:pt x="53" y="7"/>
                    <a:pt x="54" y="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5" y="1"/>
                    <a:pt x="51" y="0"/>
                    <a:pt x="48" y="0"/>
                  </a:cubicBezTo>
                  <a:cubicBezTo>
                    <a:pt x="44" y="0"/>
                    <a:pt x="41" y="1"/>
                    <a:pt x="38" y="4"/>
                  </a:cubicBezTo>
                  <a:cubicBezTo>
                    <a:pt x="35" y="6"/>
                    <a:pt x="34" y="9"/>
                    <a:pt x="34" y="13"/>
                  </a:cubicBezTo>
                  <a:close/>
                  <a:moveTo>
                    <a:pt x="18" y="2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6"/>
                    <a:pt x="12" y="26"/>
                    <a:pt x="12" y="26"/>
                  </a:cubicBezTo>
                  <a:lnTo>
                    <a:pt x="18" y="26"/>
                  </a:lnTo>
                  <a:close/>
                  <a:moveTo>
                    <a:pt x="7" y="26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7" y="26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1884343" y="3130536"/>
              <a:ext cx="835025" cy="835025"/>
            </a:xfrm>
            <a:custGeom>
              <a:rect b="b" l="l" r="r" t="t"/>
              <a:pathLst>
                <a:path extrusionOk="0" h="222" w="222">
                  <a:moveTo>
                    <a:pt x="188" y="34"/>
                  </a:moveTo>
                  <a:cubicBezTo>
                    <a:pt x="168" y="14"/>
                    <a:pt x="141" y="2"/>
                    <a:pt x="111" y="2"/>
                  </a:cubicBezTo>
                  <a:cubicBezTo>
                    <a:pt x="81" y="2"/>
                    <a:pt x="53" y="14"/>
                    <a:pt x="33" y="34"/>
                  </a:cubicBezTo>
                  <a:cubicBezTo>
                    <a:pt x="14" y="54"/>
                    <a:pt x="1" y="81"/>
                    <a:pt x="1" y="111"/>
                  </a:cubicBezTo>
                  <a:cubicBezTo>
                    <a:pt x="1" y="141"/>
                    <a:pt x="14" y="169"/>
                    <a:pt x="33" y="189"/>
                  </a:cubicBezTo>
                  <a:cubicBezTo>
                    <a:pt x="53" y="208"/>
                    <a:pt x="81" y="221"/>
                    <a:pt x="111" y="221"/>
                  </a:cubicBezTo>
                  <a:cubicBezTo>
                    <a:pt x="141" y="221"/>
                    <a:pt x="168" y="208"/>
                    <a:pt x="188" y="189"/>
                  </a:cubicBezTo>
                  <a:cubicBezTo>
                    <a:pt x="208" y="169"/>
                    <a:pt x="220" y="141"/>
                    <a:pt x="220" y="111"/>
                  </a:cubicBezTo>
                  <a:cubicBezTo>
                    <a:pt x="220" y="81"/>
                    <a:pt x="208" y="54"/>
                    <a:pt x="188" y="34"/>
                  </a:cubicBezTo>
                  <a:moveTo>
                    <a:pt x="111" y="0"/>
                  </a:moveTo>
                  <a:cubicBezTo>
                    <a:pt x="141" y="0"/>
                    <a:pt x="169" y="13"/>
                    <a:pt x="189" y="33"/>
                  </a:cubicBezTo>
                  <a:cubicBezTo>
                    <a:pt x="209" y="53"/>
                    <a:pt x="222" y="81"/>
                    <a:pt x="222" y="111"/>
                  </a:cubicBezTo>
                  <a:cubicBezTo>
                    <a:pt x="222" y="142"/>
                    <a:pt x="209" y="170"/>
                    <a:pt x="189" y="190"/>
                  </a:cubicBezTo>
                  <a:cubicBezTo>
                    <a:pt x="169" y="210"/>
                    <a:pt x="141" y="222"/>
                    <a:pt x="111" y="222"/>
                  </a:cubicBezTo>
                  <a:cubicBezTo>
                    <a:pt x="80" y="222"/>
                    <a:pt x="52" y="210"/>
                    <a:pt x="32" y="190"/>
                  </a:cubicBezTo>
                  <a:cubicBezTo>
                    <a:pt x="12" y="170"/>
                    <a:pt x="0" y="142"/>
                    <a:pt x="0" y="111"/>
                  </a:cubicBezTo>
                  <a:cubicBezTo>
                    <a:pt x="0" y="81"/>
                    <a:pt x="12" y="53"/>
                    <a:pt x="32" y="33"/>
                  </a:cubicBezTo>
                  <a:cubicBezTo>
                    <a:pt x="52" y="13"/>
                    <a:pt x="80" y="0"/>
                    <a:pt x="111" y="0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274868" y="4022711"/>
              <a:ext cx="57300" cy="555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219305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354243" y="4022711"/>
              <a:ext cx="33300" cy="33300"/>
            </a:xfrm>
            <a:prstGeom prst="ellipse">
              <a:avLst/>
            </a:pr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1944668" y="3336911"/>
              <a:ext cx="360363" cy="422275"/>
            </a:xfrm>
            <a:custGeom>
              <a:rect b="b" l="l" r="r" t="t"/>
              <a:pathLst>
                <a:path extrusionOk="0" h="112" w="96">
                  <a:moveTo>
                    <a:pt x="95" y="103"/>
                  </a:moveTo>
                  <a:cubicBezTo>
                    <a:pt x="80" y="95"/>
                    <a:pt x="64" y="91"/>
                    <a:pt x="45" y="92"/>
                  </a:cubicBezTo>
                  <a:cubicBezTo>
                    <a:pt x="36" y="56"/>
                    <a:pt x="30" y="31"/>
                    <a:pt x="25" y="15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20"/>
                    <a:pt x="22" y="24"/>
                    <a:pt x="23" y="27"/>
                  </a:cubicBezTo>
                  <a:cubicBezTo>
                    <a:pt x="28" y="43"/>
                    <a:pt x="35" y="66"/>
                    <a:pt x="42" y="95"/>
                  </a:cubicBezTo>
                  <a:cubicBezTo>
                    <a:pt x="61" y="93"/>
                    <a:pt x="79" y="96"/>
                    <a:pt x="95" y="103"/>
                  </a:cubicBezTo>
                  <a:moveTo>
                    <a:pt x="96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73" y="101"/>
                    <a:pt x="51" y="103"/>
                    <a:pt x="30" y="112"/>
                  </a:cubicBezTo>
                  <a:cubicBezTo>
                    <a:pt x="24" y="81"/>
                    <a:pt x="14" y="52"/>
                    <a:pt x="2" y="27"/>
                  </a:cubicBezTo>
                  <a:cubicBezTo>
                    <a:pt x="0" y="26"/>
                    <a:pt x="5" y="26"/>
                    <a:pt x="16" y="27"/>
                  </a:cubicBezTo>
                  <a:cubicBezTo>
                    <a:pt x="14" y="22"/>
                    <a:pt x="13" y="17"/>
                    <a:pt x="11" y="12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3" y="7"/>
                    <a:pt x="22" y="3"/>
                    <a:pt x="21" y="0"/>
                  </a:cubicBezTo>
                  <a:cubicBezTo>
                    <a:pt x="38" y="2"/>
                    <a:pt x="55" y="7"/>
                    <a:pt x="71" y="18"/>
                  </a:cubicBezTo>
                  <a:cubicBezTo>
                    <a:pt x="54" y="12"/>
                    <a:pt x="40" y="8"/>
                    <a:pt x="30" y="7"/>
                  </a:cubicBezTo>
                  <a:cubicBezTo>
                    <a:pt x="36" y="27"/>
                    <a:pt x="42" y="54"/>
                    <a:pt x="49" y="86"/>
                  </a:cubicBezTo>
                  <a:cubicBezTo>
                    <a:pt x="63" y="88"/>
                    <a:pt x="85" y="92"/>
                    <a:pt x="96" y="103"/>
                  </a:cubicBezTo>
                  <a:cubicBezTo>
                    <a:pt x="96" y="103"/>
                    <a:pt x="96" y="103"/>
                    <a:pt x="96" y="104"/>
                  </a:cubicBezTo>
                  <a:close/>
                  <a:moveTo>
                    <a:pt x="34" y="105"/>
                  </a:moveTo>
                  <a:cubicBezTo>
                    <a:pt x="27" y="77"/>
                    <a:pt x="20" y="52"/>
                    <a:pt x="11" y="31"/>
                  </a:cubicBezTo>
                  <a:cubicBezTo>
                    <a:pt x="11" y="31"/>
                    <a:pt x="13" y="30"/>
                    <a:pt x="17" y="28"/>
                  </a:cubicBezTo>
                  <a:cubicBezTo>
                    <a:pt x="18" y="33"/>
                    <a:pt x="20" y="38"/>
                    <a:pt x="21" y="43"/>
                  </a:cubicBezTo>
                  <a:cubicBezTo>
                    <a:pt x="27" y="61"/>
                    <a:pt x="32" y="81"/>
                    <a:pt x="37" y="102"/>
                  </a:cubicBezTo>
                  <a:cubicBezTo>
                    <a:pt x="49" y="100"/>
                    <a:pt x="59" y="99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69" y="100"/>
                    <a:pt x="69" y="100"/>
                    <a:pt x="69" y="100"/>
                  </a:cubicBezTo>
                  <a:cubicBezTo>
                    <a:pt x="58" y="100"/>
                    <a:pt x="46" y="101"/>
                    <a:pt x="34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305030" y="3336911"/>
              <a:ext cx="361950" cy="422275"/>
            </a:xfrm>
            <a:custGeom>
              <a:rect b="b" l="l" r="r" t="t"/>
              <a:pathLst>
                <a:path extrusionOk="0" h="112" w="96">
                  <a:moveTo>
                    <a:pt x="1" y="103"/>
                  </a:moveTo>
                  <a:cubicBezTo>
                    <a:pt x="15" y="95"/>
                    <a:pt x="32" y="91"/>
                    <a:pt x="51" y="92"/>
                  </a:cubicBezTo>
                  <a:cubicBezTo>
                    <a:pt x="59" y="56"/>
                    <a:pt x="66" y="31"/>
                    <a:pt x="70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20"/>
                    <a:pt x="74" y="24"/>
                    <a:pt x="72" y="27"/>
                  </a:cubicBezTo>
                  <a:cubicBezTo>
                    <a:pt x="67" y="43"/>
                    <a:pt x="61" y="66"/>
                    <a:pt x="53" y="95"/>
                  </a:cubicBezTo>
                  <a:cubicBezTo>
                    <a:pt x="34" y="93"/>
                    <a:pt x="17" y="96"/>
                    <a:pt x="1" y="103"/>
                  </a:cubicBezTo>
                  <a:moveTo>
                    <a:pt x="75" y="0"/>
                  </a:moveTo>
                  <a:cubicBezTo>
                    <a:pt x="57" y="2"/>
                    <a:pt x="41" y="7"/>
                    <a:pt x="25" y="18"/>
                  </a:cubicBezTo>
                  <a:cubicBezTo>
                    <a:pt x="41" y="12"/>
                    <a:pt x="55" y="8"/>
                    <a:pt x="66" y="7"/>
                  </a:cubicBezTo>
                  <a:cubicBezTo>
                    <a:pt x="60" y="27"/>
                    <a:pt x="54" y="54"/>
                    <a:pt x="47" y="86"/>
                  </a:cubicBezTo>
                  <a:cubicBezTo>
                    <a:pt x="23" y="89"/>
                    <a:pt x="8" y="95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23" y="101"/>
                    <a:pt x="45" y="103"/>
                    <a:pt x="66" y="112"/>
                  </a:cubicBezTo>
                  <a:cubicBezTo>
                    <a:pt x="72" y="81"/>
                    <a:pt x="81" y="52"/>
                    <a:pt x="94" y="27"/>
                  </a:cubicBezTo>
                  <a:cubicBezTo>
                    <a:pt x="96" y="26"/>
                    <a:pt x="91" y="26"/>
                    <a:pt x="80" y="26"/>
                  </a:cubicBezTo>
                  <a:cubicBezTo>
                    <a:pt x="81" y="22"/>
                    <a:pt x="83" y="17"/>
                    <a:pt x="85" y="12"/>
                  </a:cubicBezTo>
                  <a:cubicBezTo>
                    <a:pt x="80" y="12"/>
                    <a:pt x="75" y="13"/>
                    <a:pt x="71" y="13"/>
                  </a:cubicBezTo>
                  <a:cubicBezTo>
                    <a:pt x="72" y="7"/>
                    <a:pt x="74" y="3"/>
                    <a:pt x="75" y="0"/>
                  </a:cubicBezTo>
                  <a:close/>
                  <a:moveTo>
                    <a:pt x="62" y="105"/>
                  </a:moveTo>
                  <a:cubicBezTo>
                    <a:pt x="68" y="77"/>
                    <a:pt x="76" y="52"/>
                    <a:pt x="85" y="31"/>
                  </a:cubicBezTo>
                  <a:cubicBezTo>
                    <a:pt x="85" y="31"/>
                    <a:pt x="83" y="30"/>
                    <a:pt x="79" y="28"/>
                  </a:cubicBezTo>
                  <a:cubicBezTo>
                    <a:pt x="78" y="33"/>
                    <a:pt x="76" y="38"/>
                    <a:pt x="75" y="43"/>
                  </a:cubicBezTo>
                  <a:cubicBezTo>
                    <a:pt x="69" y="61"/>
                    <a:pt x="63" y="81"/>
                    <a:pt x="58" y="102"/>
                  </a:cubicBezTo>
                  <a:cubicBezTo>
                    <a:pt x="47" y="100"/>
                    <a:pt x="37" y="99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38" y="100"/>
                    <a:pt x="49" y="101"/>
                    <a:pt x="62" y="105"/>
                  </a:cubicBez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112943" y="3397236"/>
              <a:ext cx="328613" cy="200025"/>
            </a:xfrm>
            <a:custGeom>
              <a:rect b="b" l="l" r="r" t="t"/>
              <a:pathLst>
                <a:path extrusionOk="0" h="53" w="87">
                  <a:moveTo>
                    <a:pt x="80" y="38"/>
                  </a:moveTo>
                  <a:cubicBezTo>
                    <a:pt x="80" y="38"/>
                    <a:pt x="81" y="38"/>
                    <a:pt x="82" y="40"/>
                  </a:cubicBezTo>
                  <a:cubicBezTo>
                    <a:pt x="83" y="41"/>
                    <a:pt x="82" y="41"/>
                    <a:pt x="82" y="42"/>
                  </a:cubicBezTo>
                  <a:cubicBezTo>
                    <a:pt x="82" y="42"/>
                    <a:pt x="81" y="42"/>
                    <a:pt x="80" y="41"/>
                  </a:cubicBezTo>
                  <a:cubicBezTo>
                    <a:pt x="79" y="40"/>
                    <a:pt x="79" y="38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moveTo>
                    <a:pt x="79" y="34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80" y="36"/>
                    <a:pt x="80" y="36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79" y="37"/>
                  </a:cubicBezTo>
                  <a:cubicBezTo>
                    <a:pt x="78" y="37"/>
                    <a:pt x="78" y="36"/>
                    <a:pt x="78" y="36"/>
                  </a:cubicBezTo>
                  <a:cubicBezTo>
                    <a:pt x="78" y="35"/>
                    <a:pt x="78" y="34"/>
                    <a:pt x="78" y="34"/>
                  </a:cubicBezTo>
                  <a:cubicBezTo>
                    <a:pt x="78" y="34"/>
                    <a:pt x="79" y="34"/>
                    <a:pt x="79" y="34"/>
                  </a:cubicBezTo>
                  <a:close/>
                  <a:moveTo>
                    <a:pt x="70" y="32"/>
                  </a:moveTo>
                  <a:cubicBezTo>
                    <a:pt x="70" y="32"/>
                    <a:pt x="70" y="32"/>
                    <a:pt x="69" y="31"/>
                  </a:cubicBezTo>
                  <a:cubicBezTo>
                    <a:pt x="69" y="31"/>
                    <a:pt x="69" y="31"/>
                    <a:pt x="68" y="31"/>
                  </a:cubicBezTo>
                  <a:cubicBezTo>
                    <a:pt x="67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3"/>
                  </a:cubicBezTo>
                  <a:cubicBezTo>
                    <a:pt x="67" y="34"/>
                    <a:pt x="68" y="34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1" y="33"/>
                    <a:pt x="70" y="32"/>
                  </a:cubicBezTo>
                  <a:close/>
                  <a:moveTo>
                    <a:pt x="65" y="34"/>
                  </a:moveTo>
                  <a:cubicBezTo>
                    <a:pt x="65" y="34"/>
                    <a:pt x="65" y="35"/>
                    <a:pt x="65" y="35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35"/>
                    <a:pt x="64" y="35"/>
                    <a:pt x="64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4"/>
                    <a:pt x="63" y="34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3" y="33"/>
                    <a:pt x="62" y="33"/>
                    <a:pt x="63" y="33"/>
                  </a:cubicBezTo>
                  <a:cubicBezTo>
                    <a:pt x="63" y="33"/>
                    <a:pt x="64" y="33"/>
                    <a:pt x="64" y="33"/>
                  </a:cubicBezTo>
                  <a:cubicBezTo>
                    <a:pt x="64" y="33"/>
                    <a:pt x="64" y="34"/>
                    <a:pt x="65" y="34"/>
                  </a:cubicBezTo>
                  <a:cubicBezTo>
                    <a:pt x="65" y="34"/>
                    <a:pt x="65" y="34"/>
                    <a:pt x="65" y="34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6" y="39"/>
                  </a:cubicBezTo>
                  <a:cubicBezTo>
                    <a:pt x="76" y="40"/>
                    <a:pt x="76" y="40"/>
                    <a:pt x="76" y="39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5" y="39"/>
                    <a:pt x="75" y="39"/>
                    <a:pt x="76" y="38"/>
                  </a:cubicBezTo>
                  <a:cubicBezTo>
                    <a:pt x="77" y="38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lose/>
                  <a:moveTo>
                    <a:pt x="76" y="47"/>
                  </a:moveTo>
                  <a:cubicBezTo>
                    <a:pt x="76" y="47"/>
                    <a:pt x="77" y="48"/>
                    <a:pt x="78" y="48"/>
                  </a:cubicBezTo>
                  <a:cubicBezTo>
                    <a:pt x="80" y="48"/>
                    <a:pt x="80" y="47"/>
                    <a:pt x="80" y="46"/>
                  </a:cubicBezTo>
                  <a:cubicBezTo>
                    <a:pt x="80" y="46"/>
                    <a:pt x="79" y="45"/>
                    <a:pt x="78" y="45"/>
                  </a:cubicBezTo>
                  <a:cubicBezTo>
                    <a:pt x="77" y="45"/>
                    <a:pt x="75" y="46"/>
                    <a:pt x="75" y="46"/>
                  </a:cubicBezTo>
                  <a:cubicBezTo>
                    <a:pt x="75" y="46"/>
                    <a:pt x="75" y="46"/>
                    <a:pt x="76" y="47"/>
                  </a:cubicBezTo>
                  <a:close/>
                  <a:moveTo>
                    <a:pt x="72" y="49"/>
                  </a:moveTo>
                  <a:cubicBezTo>
                    <a:pt x="72" y="49"/>
                    <a:pt x="73" y="49"/>
                    <a:pt x="73" y="49"/>
                  </a:cubicBezTo>
                  <a:cubicBezTo>
                    <a:pt x="73" y="49"/>
                    <a:pt x="74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7"/>
                    <a:pt x="74" y="47"/>
                  </a:cubicBezTo>
                  <a:cubicBezTo>
                    <a:pt x="74" y="46"/>
                    <a:pt x="74" y="47"/>
                    <a:pt x="73" y="47"/>
                  </a:cubicBezTo>
                  <a:cubicBezTo>
                    <a:pt x="72" y="47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lose/>
                  <a:moveTo>
                    <a:pt x="65" y="43"/>
                  </a:moveTo>
                  <a:cubicBezTo>
                    <a:pt x="65" y="43"/>
                    <a:pt x="64" y="43"/>
                    <a:pt x="64" y="43"/>
                  </a:cubicBezTo>
                  <a:cubicBezTo>
                    <a:pt x="64" y="43"/>
                    <a:pt x="63" y="43"/>
                    <a:pt x="63" y="42"/>
                  </a:cubicBezTo>
                  <a:cubicBezTo>
                    <a:pt x="63" y="42"/>
                    <a:pt x="62" y="41"/>
                    <a:pt x="62" y="41"/>
                  </a:cubicBezTo>
                  <a:cubicBezTo>
                    <a:pt x="62" y="41"/>
                    <a:pt x="62" y="40"/>
                    <a:pt x="63" y="40"/>
                  </a:cubicBezTo>
                  <a:cubicBezTo>
                    <a:pt x="64" y="40"/>
                    <a:pt x="65" y="41"/>
                    <a:pt x="65" y="41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6" y="43"/>
                    <a:pt x="66" y="43"/>
                    <a:pt x="65" y="43"/>
                  </a:cubicBezTo>
                  <a:close/>
                  <a:moveTo>
                    <a:pt x="64" y="39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3" y="36"/>
                    <a:pt x="62" y="37"/>
                    <a:pt x="62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8"/>
                    <a:pt x="61" y="38"/>
                  </a:cubicBezTo>
                  <a:cubicBezTo>
                    <a:pt x="61" y="38"/>
                    <a:pt x="62" y="38"/>
                    <a:pt x="63" y="38"/>
                  </a:cubicBezTo>
                  <a:cubicBezTo>
                    <a:pt x="63" y="38"/>
                    <a:pt x="63" y="38"/>
                    <a:pt x="64" y="39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5" y="43"/>
                    <a:pt x="74" y="43"/>
                  </a:cubicBezTo>
                  <a:cubicBezTo>
                    <a:pt x="74" y="43"/>
                    <a:pt x="74" y="43"/>
                    <a:pt x="73" y="43"/>
                  </a:cubicBezTo>
                  <a:cubicBezTo>
                    <a:pt x="73" y="43"/>
                    <a:pt x="73" y="43"/>
                    <a:pt x="74" y="44"/>
                  </a:cubicBezTo>
                  <a:cubicBezTo>
                    <a:pt x="74" y="44"/>
                    <a:pt x="74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69" y="49"/>
                  </a:moveTo>
                  <a:cubicBezTo>
                    <a:pt x="69" y="49"/>
                    <a:pt x="69" y="48"/>
                    <a:pt x="70" y="47"/>
                  </a:cubicBezTo>
                  <a:cubicBezTo>
                    <a:pt x="71" y="46"/>
                    <a:pt x="72" y="46"/>
                    <a:pt x="73" y="45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5"/>
                    <a:pt x="72" y="44"/>
                    <a:pt x="72" y="4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1" y="44"/>
                    <a:pt x="70" y="44"/>
                  </a:cubicBezTo>
                  <a:cubicBezTo>
                    <a:pt x="70" y="44"/>
                    <a:pt x="69" y="45"/>
                    <a:pt x="68" y="45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68" y="45"/>
                    <a:pt x="68" y="46"/>
                    <a:pt x="68" y="47"/>
                  </a:cubicBezTo>
                  <a:cubicBezTo>
                    <a:pt x="68" y="47"/>
                    <a:pt x="67" y="48"/>
                    <a:pt x="68" y="48"/>
                  </a:cubicBezTo>
                  <a:cubicBezTo>
                    <a:pt x="68" y="49"/>
                    <a:pt x="69" y="49"/>
                    <a:pt x="69" y="4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1" y="8"/>
                    <a:pt x="11" y="7"/>
                  </a:cubicBezTo>
                  <a:cubicBezTo>
                    <a:pt x="11" y="6"/>
                    <a:pt x="11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6" y="6"/>
                    <a:pt x="15" y="6"/>
                    <a:pt x="15" y="7"/>
                  </a:cubicBezTo>
                  <a:cubicBezTo>
                    <a:pt x="15" y="9"/>
                    <a:pt x="16" y="8"/>
                    <a:pt x="15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2"/>
                    <a:pt x="15" y="11"/>
                    <a:pt x="15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3"/>
                  </a:cubicBezTo>
                  <a:lnTo>
                    <a:pt x="8" y="9"/>
                  </a:lnTo>
                  <a:close/>
                  <a:moveTo>
                    <a:pt x="19" y="14"/>
                  </a:moveTo>
                  <a:cubicBezTo>
                    <a:pt x="19" y="14"/>
                    <a:pt x="18" y="14"/>
                    <a:pt x="19" y="13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6"/>
                    <a:pt x="20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5" y="7"/>
                    <a:pt x="3" y="7"/>
                    <a:pt x="3" y="7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2" y="33"/>
                    <a:pt x="52" y="33"/>
                  </a:cubicBezTo>
                  <a:cubicBezTo>
                    <a:pt x="52" y="33"/>
                    <a:pt x="52" y="33"/>
                    <a:pt x="53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9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9" y="40"/>
                    <a:pt x="58" y="42"/>
                    <a:pt x="59" y="43"/>
                  </a:cubicBezTo>
                  <a:cubicBezTo>
                    <a:pt x="60" y="44"/>
                    <a:pt x="62" y="45"/>
                    <a:pt x="62" y="45"/>
                  </a:cubicBezTo>
                  <a:cubicBezTo>
                    <a:pt x="63" y="46"/>
                    <a:pt x="64" y="47"/>
                    <a:pt x="64" y="47"/>
                  </a:cubicBezTo>
                  <a:cubicBezTo>
                    <a:pt x="63" y="47"/>
                    <a:pt x="64" y="47"/>
                    <a:pt x="64" y="48"/>
                  </a:cubicBezTo>
                  <a:cubicBezTo>
                    <a:pt x="64" y="49"/>
                    <a:pt x="65" y="48"/>
                    <a:pt x="65" y="48"/>
                  </a:cubicBezTo>
                  <a:cubicBezTo>
                    <a:pt x="65" y="49"/>
                    <a:pt x="66" y="50"/>
                    <a:pt x="67" y="51"/>
                  </a:cubicBezTo>
                  <a:cubicBezTo>
                    <a:pt x="68" y="51"/>
                    <a:pt x="70" y="52"/>
                    <a:pt x="71" y="51"/>
                  </a:cubicBezTo>
                  <a:cubicBezTo>
                    <a:pt x="72" y="51"/>
                    <a:pt x="73" y="51"/>
                    <a:pt x="73" y="51"/>
                  </a:cubicBezTo>
                  <a:cubicBezTo>
                    <a:pt x="73" y="52"/>
                    <a:pt x="74" y="52"/>
                    <a:pt x="75" y="53"/>
                  </a:cubicBezTo>
                  <a:cubicBezTo>
                    <a:pt x="76" y="53"/>
                    <a:pt x="77" y="52"/>
                    <a:pt x="76" y="51"/>
                  </a:cubicBezTo>
                  <a:cubicBezTo>
                    <a:pt x="75" y="50"/>
                    <a:pt x="74" y="51"/>
                    <a:pt x="75" y="51"/>
                  </a:cubicBezTo>
                  <a:cubicBezTo>
                    <a:pt x="75" y="51"/>
                    <a:pt x="74" y="51"/>
                    <a:pt x="75" y="50"/>
                  </a:cubicBezTo>
                  <a:cubicBezTo>
                    <a:pt x="76" y="50"/>
                    <a:pt x="78" y="49"/>
                    <a:pt x="78" y="49"/>
                  </a:cubicBezTo>
                  <a:cubicBezTo>
                    <a:pt x="78" y="49"/>
                    <a:pt x="79" y="50"/>
                    <a:pt x="80" y="50"/>
                  </a:cubicBezTo>
                  <a:cubicBezTo>
                    <a:pt x="82" y="49"/>
                    <a:pt x="82" y="48"/>
                    <a:pt x="82" y="48"/>
                  </a:cubicBezTo>
                  <a:cubicBezTo>
                    <a:pt x="82" y="48"/>
                    <a:pt x="84" y="48"/>
                    <a:pt x="85" y="48"/>
                  </a:cubicBezTo>
                  <a:cubicBezTo>
                    <a:pt x="86" y="47"/>
                    <a:pt x="87" y="47"/>
                    <a:pt x="87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84" y="45"/>
                    <a:pt x="84" y="46"/>
                    <a:pt x="83" y="46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6"/>
                    <a:pt x="80" y="44"/>
                    <a:pt x="79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4"/>
                    <a:pt x="78" y="43"/>
                    <a:pt x="78" y="44"/>
                  </a:cubicBezTo>
                  <a:cubicBezTo>
                    <a:pt x="78" y="44"/>
                    <a:pt x="79" y="43"/>
                    <a:pt x="79" y="4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8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3"/>
                    <a:pt x="83" y="43"/>
                    <a:pt x="83" y="43"/>
                  </a:cubicBezTo>
                  <a:cubicBezTo>
                    <a:pt x="83" y="43"/>
                    <a:pt x="84" y="44"/>
                    <a:pt x="84" y="45"/>
                  </a:cubicBezTo>
                  <a:cubicBezTo>
                    <a:pt x="84" y="45"/>
                    <a:pt x="84" y="46"/>
                    <a:pt x="84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47"/>
                    <a:pt x="87" y="46"/>
                    <a:pt x="86" y="45"/>
                  </a:cubicBezTo>
                  <a:cubicBezTo>
                    <a:pt x="86" y="44"/>
                    <a:pt x="85" y="42"/>
                    <a:pt x="85" y="42"/>
                  </a:cubicBezTo>
                  <a:cubicBezTo>
                    <a:pt x="85" y="42"/>
                    <a:pt x="85" y="41"/>
                    <a:pt x="85" y="40"/>
                  </a:cubicBezTo>
                  <a:cubicBezTo>
                    <a:pt x="84" y="39"/>
                    <a:pt x="83" y="38"/>
                    <a:pt x="83" y="38"/>
                  </a:cubicBezTo>
                  <a:cubicBezTo>
                    <a:pt x="83" y="38"/>
                    <a:pt x="82" y="37"/>
                    <a:pt x="82" y="36"/>
                  </a:cubicBezTo>
                  <a:cubicBezTo>
                    <a:pt x="81" y="35"/>
                    <a:pt x="81" y="34"/>
                    <a:pt x="82" y="34"/>
                  </a:cubicBezTo>
                  <a:cubicBezTo>
                    <a:pt x="83" y="34"/>
                    <a:pt x="81" y="35"/>
                    <a:pt x="83" y="36"/>
                  </a:cubicBezTo>
                  <a:cubicBezTo>
                    <a:pt x="85" y="36"/>
                    <a:pt x="84" y="34"/>
                    <a:pt x="84" y="33"/>
                  </a:cubicBezTo>
                  <a:cubicBezTo>
                    <a:pt x="83" y="33"/>
                    <a:pt x="82" y="32"/>
                    <a:pt x="81" y="32"/>
                  </a:cubicBezTo>
                  <a:cubicBezTo>
                    <a:pt x="80" y="33"/>
                    <a:pt x="80" y="32"/>
                    <a:pt x="80" y="32"/>
                  </a:cubicBezTo>
                  <a:cubicBezTo>
                    <a:pt x="80" y="31"/>
                    <a:pt x="78" y="30"/>
                    <a:pt x="77" y="29"/>
                  </a:cubicBezTo>
                  <a:cubicBezTo>
                    <a:pt x="76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1" y="29"/>
                    <a:pt x="72" y="28"/>
                    <a:pt x="72" y="28"/>
                  </a:cubicBezTo>
                  <a:cubicBezTo>
                    <a:pt x="71" y="29"/>
                    <a:pt x="70" y="29"/>
                    <a:pt x="70" y="29"/>
                  </a:cubicBezTo>
                  <a:cubicBezTo>
                    <a:pt x="69" y="29"/>
                    <a:pt x="67" y="28"/>
                    <a:pt x="66" y="28"/>
                  </a:cubicBezTo>
                  <a:cubicBezTo>
                    <a:pt x="64" y="28"/>
                    <a:pt x="63" y="30"/>
                    <a:pt x="63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2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2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0" y="15"/>
                    <a:pt x="20" y="15"/>
                  </a:cubicBezTo>
                  <a:lnTo>
                    <a:pt x="19" y="14"/>
                  </a:lnTo>
                  <a:close/>
                  <a:moveTo>
                    <a:pt x="69" y="38"/>
                  </a:moveTo>
                  <a:cubicBezTo>
                    <a:pt x="69" y="37"/>
                    <a:pt x="70" y="37"/>
                    <a:pt x="71" y="37"/>
                  </a:cubicBezTo>
                  <a:cubicBezTo>
                    <a:pt x="71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7"/>
                    <a:pt x="72" y="36"/>
                  </a:cubicBezTo>
                  <a:cubicBezTo>
                    <a:pt x="72" y="35"/>
                    <a:pt x="71" y="34"/>
                    <a:pt x="71" y="34"/>
                  </a:cubicBezTo>
                  <a:cubicBezTo>
                    <a:pt x="71" y="34"/>
                    <a:pt x="71" y="34"/>
                    <a:pt x="71" y="35"/>
                  </a:cubicBezTo>
                  <a:cubicBezTo>
                    <a:pt x="70" y="35"/>
                    <a:pt x="68" y="35"/>
                    <a:pt x="6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5"/>
                    <a:pt x="67" y="36"/>
                    <a:pt x="66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5" y="38"/>
                    <a:pt x="65" y="39"/>
                    <a:pt x="66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66" y="40"/>
                    <a:pt x="67" y="42"/>
                    <a:pt x="67" y="42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68" y="43"/>
                    <a:pt x="69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1" y="41"/>
                    <a:pt x="70" y="41"/>
                    <a:pt x="70" y="40"/>
                  </a:cubicBezTo>
                  <a:cubicBezTo>
                    <a:pt x="69" y="40"/>
                    <a:pt x="68" y="39"/>
                    <a:pt x="69" y="38"/>
                  </a:cubicBezTo>
                  <a:close/>
                  <a:moveTo>
                    <a:pt x="77" y="31"/>
                  </a:moveTo>
                  <a:cubicBezTo>
                    <a:pt x="77" y="31"/>
                    <a:pt x="76" y="32"/>
                    <a:pt x="76" y="34"/>
                  </a:cubicBezTo>
                  <a:cubicBezTo>
                    <a:pt x="76" y="35"/>
                    <a:pt x="76" y="36"/>
                    <a:pt x="77" y="36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6" y="37"/>
                    <a:pt x="76" y="37"/>
                    <a:pt x="75" y="37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37"/>
                    <a:pt x="74" y="37"/>
                    <a:pt x="74" y="36"/>
                  </a:cubicBezTo>
                  <a:cubicBezTo>
                    <a:pt x="74" y="35"/>
                    <a:pt x="74" y="34"/>
                    <a:pt x="74" y="34"/>
                  </a:cubicBezTo>
                  <a:cubicBezTo>
                    <a:pt x="73" y="33"/>
                    <a:pt x="74" y="33"/>
                    <a:pt x="74" y="33"/>
                  </a:cubicBezTo>
                  <a:cubicBezTo>
                    <a:pt x="74" y="33"/>
                    <a:pt x="75" y="33"/>
                    <a:pt x="75" y="32"/>
                  </a:cubicBezTo>
                  <a:cubicBezTo>
                    <a:pt x="75" y="32"/>
                    <a:pt x="75" y="31"/>
                    <a:pt x="76" y="31"/>
                  </a:cubicBezTo>
                  <a:cubicBezTo>
                    <a:pt x="76" y="31"/>
                    <a:pt x="77" y="31"/>
                    <a:pt x="77" y="3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2403455" y="3525823"/>
              <a:ext cx="79375" cy="85725"/>
            </a:xfrm>
            <a:custGeom>
              <a:rect b="b" l="l" r="r" t="t"/>
              <a:pathLst>
                <a:path extrusionOk="0" h="23" w="21">
                  <a:moveTo>
                    <a:pt x="16" y="15"/>
                  </a:moveTo>
                  <a:cubicBezTo>
                    <a:pt x="16" y="15"/>
                    <a:pt x="17" y="16"/>
                    <a:pt x="17" y="18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4" y="21"/>
                    <a:pt x="14" y="23"/>
                    <a:pt x="14" y="23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3" y="20"/>
                    <a:pt x="13" y="20"/>
                  </a:cubicBezTo>
                  <a:cubicBezTo>
                    <a:pt x="13" y="20"/>
                    <a:pt x="12" y="22"/>
                    <a:pt x="10" y="21"/>
                  </a:cubicBezTo>
                  <a:cubicBezTo>
                    <a:pt x="8" y="21"/>
                    <a:pt x="7" y="21"/>
                    <a:pt x="5" y="20"/>
                  </a:cubicBezTo>
                  <a:cubicBezTo>
                    <a:pt x="3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5" y="17"/>
                    <a:pt x="7" y="19"/>
                    <a:pt x="7" y="19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5"/>
                    <a:pt x="7" y="13"/>
                    <a:pt x="9" y="14"/>
                  </a:cubicBezTo>
                  <a:cubicBezTo>
                    <a:pt x="12" y="14"/>
                    <a:pt x="12" y="17"/>
                    <a:pt x="11" y="18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9" y="16"/>
                    <a:pt x="9" y="15"/>
                    <a:pt x="8" y="16"/>
                  </a:cubicBezTo>
                  <a:cubicBezTo>
                    <a:pt x="7" y="16"/>
                    <a:pt x="8" y="19"/>
                    <a:pt x="10" y="19"/>
                  </a:cubicBezTo>
                  <a:cubicBezTo>
                    <a:pt x="12" y="19"/>
                    <a:pt x="12" y="17"/>
                    <a:pt x="12" y="15"/>
                  </a:cubicBezTo>
                  <a:cubicBezTo>
                    <a:pt x="12" y="14"/>
                    <a:pt x="10" y="13"/>
                    <a:pt x="8" y="13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7" y="11"/>
                    <a:pt x="9" y="10"/>
                  </a:cubicBezTo>
                  <a:cubicBezTo>
                    <a:pt x="10" y="12"/>
                    <a:pt x="12" y="13"/>
                    <a:pt x="13" y="12"/>
                  </a:cubicBezTo>
                  <a:cubicBezTo>
                    <a:pt x="15" y="11"/>
                    <a:pt x="16" y="9"/>
                    <a:pt x="15" y="8"/>
                  </a:cubicBezTo>
                  <a:cubicBezTo>
                    <a:pt x="13" y="6"/>
                    <a:pt x="11" y="8"/>
                    <a:pt x="11" y="9"/>
                  </a:cubicBezTo>
                  <a:cubicBezTo>
                    <a:pt x="11" y="10"/>
                    <a:pt x="12" y="9"/>
                    <a:pt x="12" y="9"/>
                  </a:cubicBezTo>
                  <a:cubicBezTo>
                    <a:pt x="12" y="9"/>
                    <a:pt x="12" y="8"/>
                    <a:pt x="13" y="8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5" y="11"/>
                    <a:pt x="12" y="13"/>
                    <a:pt x="10" y="11"/>
                  </a:cubicBezTo>
                  <a:cubicBezTo>
                    <a:pt x="9" y="10"/>
                    <a:pt x="9" y="8"/>
                    <a:pt x="10" y="6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5"/>
                    <a:pt x="10" y="6"/>
                    <a:pt x="8" y="4"/>
                  </a:cubicBezTo>
                  <a:cubicBezTo>
                    <a:pt x="7" y="2"/>
                    <a:pt x="8" y="0"/>
                    <a:pt x="8" y="0"/>
                  </a:cubicBezTo>
                  <a:cubicBezTo>
                    <a:pt x="8" y="0"/>
                    <a:pt x="8" y="0"/>
                    <a:pt x="8" y="2"/>
                  </a:cubicBezTo>
                  <a:cubicBezTo>
                    <a:pt x="8" y="3"/>
                    <a:pt x="10" y="3"/>
                    <a:pt x="12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8" y="7"/>
                    <a:pt x="18" y="10"/>
                    <a:pt x="18" y="10"/>
                  </a:cubicBezTo>
                  <a:cubicBezTo>
                    <a:pt x="18" y="10"/>
                    <a:pt x="18" y="9"/>
                    <a:pt x="19" y="8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1" y="9"/>
                    <a:pt x="19" y="10"/>
                    <a:pt x="19" y="11"/>
                  </a:cubicBezTo>
                  <a:cubicBezTo>
                    <a:pt x="18" y="12"/>
                    <a:pt x="19" y="13"/>
                    <a:pt x="18" y="14"/>
                  </a:cubicBezTo>
                  <a:cubicBezTo>
                    <a:pt x="17" y="15"/>
                    <a:pt x="16" y="15"/>
                    <a:pt x="16" y="15"/>
                  </a:cubicBezTo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2403455" y="3578211"/>
              <a:ext cx="25400" cy="11113"/>
            </a:xfrm>
            <a:custGeom>
              <a:rect b="b" l="l" r="r" t="t"/>
              <a:pathLst>
                <a:path extrusionOk="0" h="3" w="7">
                  <a:moveTo>
                    <a:pt x="7" y="0"/>
                  </a:moveTo>
                  <a:cubicBezTo>
                    <a:pt x="7" y="0"/>
                    <a:pt x="5" y="1"/>
                    <a:pt x="5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3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422505" y="3536936"/>
              <a:ext cx="14288" cy="22225"/>
            </a:xfrm>
            <a:custGeom>
              <a:rect b="b" l="l" r="r" t="t"/>
              <a:pathLst>
                <a:path extrusionOk="0" h="6" w="4">
                  <a:moveTo>
                    <a:pt x="3" y="6"/>
                  </a:move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170093" y="3454386"/>
              <a:ext cx="25400" cy="90488"/>
            </a:xfrm>
            <a:custGeom>
              <a:rect b="b" l="l" r="r" t="t"/>
              <a:pathLst>
                <a:path extrusionOk="0" h="24" w="7">
                  <a:moveTo>
                    <a:pt x="3" y="1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0" y="10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1" y="17"/>
                    <a:pt x="2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2"/>
                    <a:pt x="2" y="21"/>
                    <a:pt x="2" y="20"/>
                  </a:cubicBezTo>
                  <a:cubicBezTo>
                    <a:pt x="3" y="19"/>
                    <a:pt x="3" y="22"/>
                    <a:pt x="2" y="23"/>
                  </a:cubicBezTo>
                  <a:cubicBezTo>
                    <a:pt x="1" y="24"/>
                    <a:pt x="4" y="21"/>
                    <a:pt x="4" y="20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4" y="17"/>
                    <a:pt x="5" y="21"/>
                    <a:pt x="4" y="23"/>
                  </a:cubicBezTo>
                  <a:cubicBezTo>
                    <a:pt x="3" y="24"/>
                    <a:pt x="5" y="20"/>
                    <a:pt x="5" y="20"/>
                  </a:cubicBezTo>
                  <a:cubicBezTo>
                    <a:pt x="5" y="20"/>
                    <a:pt x="6" y="21"/>
                    <a:pt x="7" y="22"/>
                  </a:cubicBezTo>
                  <a:cubicBezTo>
                    <a:pt x="7" y="22"/>
                    <a:pt x="5" y="19"/>
                    <a:pt x="6" y="17"/>
                  </a:cubicBezTo>
                  <a:cubicBezTo>
                    <a:pt x="6" y="15"/>
                    <a:pt x="7" y="14"/>
                    <a:pt x="7" y="12"/>
                  </a:cubicBezTo>
                  <a:cubicBezTo>
                    <a:pt x="6" y="10"/>
                    <a:pt x="4" y="9"/>
                    <a:pt x="4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158980" y="3492486"/>
              <a:ext cx="49213" cy="22225"/>
            </a:xfrm>
            <a:custGeom>
              <a:rect b="b" l="l" r="r" t="t"/>
              <a:pathLst>
                <a:path extrusionOk="0" h="6" w="13">
                  <a:moveTo>
                    <a:pt x="3" y="1"/>
                  </a:moveTo>
                  <a:cubicBezTo>
                    <a:pt x="3" y="1"/>
                    <a:pt x="3" y="5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7" y="3"/>
                    <a:pt x="7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158980" y="3503598"/>
              <a:ext cx="49213" cy="25400"/>
            </a:xfrm>
            <a:custGeom>
              <a:rect b="b" l="l" r="r" t="t"/>
              <a:pathLst>
                <a:path extrusionOk="0" h="7" w="13">
                  <a:moveTo>
                    <a:pt x="10" y="0"/>
                  </a:moveTo>
                  <a:cubicBezTo>
                    <a:pt x="10" y="0"/>
                    <a:pt x="10" y="5"/>
                    <a:pt x="11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1" y="6"/>
                    <a:pt x="11" y="6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7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6" y="3"/>
                    <a:pt x="6" y="3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0"/>
                    <a:pt x="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162155" y="3492486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4" y="1"/>
                  </a:move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" y="3"/>
                    <a:pt x="1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D093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1758930" y="3006711"/>
              <a:ext cx="1081088" cy="1016000"/>
            </a:xfrm>
            <a:custGeom>
              <a:rect b="b" l="l" r="r" t="t"/>
              <a:pathLst>
                <a:path extrusionOk="0" h="270" w="287">
                  <a:moveTo>
                    <a:pt x="203" y="251"/>
                  </a:moveTo>
                  <a:cubicBezTo>
                    <a:pt x="213" y="269"/>
                    <a:pt x="213" y="269"/>
                    <a:pt x="213" y="269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07" y="249"/>
                    <a:pt x="207" y="249"/>
                    <a:pt x="207" y="249"/>
                  </a:cubicBezTo>
                  <a:lnTo>
                    <a:pt x="203" y="251"/>
                  </a:lnTo>
                  <a:close/>
                  <a:moveTo>
                    <a:pt x="226" y="244"/>
                  </a:moveTo>
                  <a:cubicBezTo>
                    <a:pt x="225" y="242"/>
                    <a:pt x="223" y="241"/>
                    <a:pt x="221" y="241"/>
                  </a:cubicBezTo>
                  <a:cubicBezTo>
                    <a:pt x="219" y="241"/>
                    <a:pt x="218" y="241"/>
                    <a:pt x="216" y="242"/>
                  </a:cubicBezTo>
                  <a:cubicBezTo>
                    <a:pt x="215" y="243"/>
                    <a:pt x="214" y="245"/>
                    <a:pt x="213" y="247"/>
                  </a:cubicBezTo>
                  <a:cubicBezTo>
                    <a:pt x="213" y="248"/>
                    <a:pt x="213" y="250"/>
                    <a:pt x="214" y="252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1" y="258"/>
                    <a:pt x="231" y="258"/>
                    <a:pt x="231" y="258"/>
                  </a:cubicBezTo>
                  <a:cubicBezTo>
                    <a:pt x="229" y="254"/>
                    <a:pt x="229" y="254"/>
                    <a:pt x="229" y="254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8" y="248"/>
                    <a:pt x="218" y="247"/>
                    <a:pt x="219" y="246"/>
                  </a:cubicBezTo>
                  <a:cubicBezTo>
                    <a:pt x="220" y="245"/>
                    <a:pt x="221" y="246"/>
                    <a:pt x="222" y="247"/>
                  </a:cubicBezTo>
                  <a:cubicBezTo>
                    <a:pt x="223" y="248"/>
                    <a:pt x="223" y="248"/>
                    <a:pt x="223" y="248"/>
                  </a:cubicBezTo>
                  <a:cubicBezTo>
                    <a:pt x="227" y="245"/>
                    <a:pt x="227" y="245"/>
                    <a:pt x="227" y="245"/>
                  </a:cubicBezTo>
                  <a:lnTo>
                    <a:pt x="226" y="244"/>
                  </a:lnTo>
                  <a:close/>
                  <a:moveTo>
                    <a:pt x="244" y="240"/>
                  </a:moveTo>
                  <a:cubicBezTo>
                    <a:pt x="243" y="241"/>
                    <a:pt x="243" y="241"/>
                    <a:pt x="243" y="241"/>
                  </a:cubicBezTo>
                  <a:cubicBezTo>
                    <a:pt x="240" y="244"/>
                    <a:pt x="237" y="244"/>
                    <a:pt x="235" y="241"/>
                  </a:cubicBezTo>
                  <a:cubicBezTo>
                    <a:pt x="232" y="238"/>
                    <a:pt x="232" y="235"/>
                    <a:pt x="234" y="233"/>
                  </a:cubicBezTo>
                  <a:cubicBezTo>
                    <a:pt x="236" y="231"/>
                    <a:pt x="236" y="231"/>
                    <a:pt x="236" y="231"/>
                  </a:cubicBezTo>
                  <a:lnTo>
                    <a:pt x="244" y="240"/>
                  </a:lnTo>
                  <a:close/>
                  <a:moveTo>
                    <a:pt x="231" y="230"/>
                  </a:moveTo>
                  <a:cubicBezTo>
                    <a:pt x="229" y="232"/>
                    <a:pt x="227" y="235"/>
                    <a:pt x="227" y="237"/>
                  </a:cubicBezTo>
                  <a:cubicBezTo>
                    <a:pt x="227" y="240"/>
                    <a:pt x="228" y="243"/>
                    <a:pt x="231" y="245"/>
                  </a:cubicBezTo>
                  <a:cubicBezTo>
                    <a:pt x="233" y="247"/>
                    <a:pt x="236" y="248"/>
                    <a:pt x="238" y="248"/>
                  </a:cubicBezTo>
                  <a:cubicBezTo>
                    <a:pt x="241" y="248"/>
                    <a:pt x="243" y="247"/>
                    <a:pt x="246" y="245"/>
                  </a:cubicBezTo>
                  <a:cubicBezTo>
                    <a:pt x="251" y="239"/>
                    <a:pt x="251" y="239"/>
                    <a:pt x="251" y="239"/>
                  </a:cubicBezTo>
                  <a:cubicBezTo>
                    <a:pt x="236" y="225"/>
                    <a:pt x="236" y="225"/>
                    <a:pt x="236" y="225"/>
                  </a:cubicBezTo>
                  <a:lnTo>
                    <a:pt x="231" y="230"/>
                  </a:lnTo>
                  <a:close/>
                  <a:moveTo>
                    <a:pt x="238" y="222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50" y="220"/>
                    <a:pt x="250" y="220"/>
                    <a:pt x="250" y="220"/>
                  </a:cubicBezTo>
                  <a:cubicBezTo>
                    <a:pt x="246" y="225"/>
                    <a:pt x="246" y="225"/>
                    <a:pt x="246" y="225"/>
                  </a:cubicBezTo>
                  <a:cubicBezTo>
                    <a:pt x="250" y="228"/>
                    <a:pt x="250" y="228"/>
                    <a:pt x="250" y="228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52" y="231"/>
                    <a:pt x="252" y="231"/>
                    <a:pt x="252" y="231"/>
                  </a:cubicBezTo>
                  <a:cubicBezTo>
                    <a:pt x="256" y="234"/>
                    <a:pt x="256" y="234"/>
                    <a:pt x="256" y="234"/>
                  </a:cubicBezTo>
                  <a:cubicBezTo>
                    <a:pt x="263" y="223"/>
                    <a:pt x="263" y="223"/>
                    <a:pt x="263" y="223"/>
                  </a:cubicBezTo>
                  <a:cubicBezTo>
                    <a:pt x="246" y="211"/>
                    <a:pt x="246" y="211"/>
                    <a:pt x="246" y="211"/>
                  </a:cubicBezTo>
                  <a:lnTo>
                    <a:pt x="238" y="222"/>
                  </a:lnTo>
                  <a:close/>
                  <a:moveTo>
                    <a:pt x="248" y="209"/>
                  </a:moveTo>
                  <a:cubicBezTo>
                    <a:pt x="252" y="211"/>
                    <a:pt x="252" y="211"/>
                    <a:pt x="252" y="211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07"/>
                    <a:pt x="272" y="207"/>
                    <a:pt x="272" y="207"/>
                  </a:cubicBezTo>
                  <a:cubicBezTo>
                    <a:pt x="254" y="197"/>
                    <a:pt x="254" y="197"/>
                    <a:pt x="254" y="197"/>
                  </a:cubicBezTo>
                  <a:lnTo>
                    <a:pt x="248" y="209"/>
                  </a:lnTo>
                  <a:close/>
                  <a:moveTo>
                    <a:pt x="255" y="195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279" y="189"/>
                    <a:pt x="279" y="189"/>
                    <a:pt x="279" y="189"/>
                  </a:cubicBezTo>
                  <a:cubicBezTo>
                    <a:pt x="260" y="182"/>
                    <a:pt x="260" y="182"/>
                    <a:pt x="260" y="182"/>
                  </a:cubicBezTo>
                  <a:lnTo>
                    <a:pt x="255" y="195"/>
                  </a:lnTo>
                  <a:close/>
                  <a:moveTo>
                    <a:pt x="275" y="165"/>
                  </a:moveTo>
                  <a:cubicBezTo>
                    <a:pt x="277" y="165"/>
                    <a:pt x="278" y="166"/>
                    <a:pt x="279" y="167"/>
                  </a:cubicBezTo>
                  <a:cubicBezTo>
                    <a:pt x="280" y="168"/>
                    <a:pt x="280" y="170"/>
                    <a:pt x="280" y="171"/>
                  </a:cubicBezTo>
                  <a:cubicBezTo>
                    <a:pt x="279" y="173"/>
                    <a:pt x="279" y="174"/>
                    <a:pt x="277" y="175"/>
                  </a:cubicBezTo>
                  <a:cubicBezTo>
                    <a:pt x="276" y="176"/>
                    <a:pt x="274" y="176"/>
                    <a:pt x="273" y="176"/>
                  </a:cubicBezTo>
                  <a:cubicBezTo>
                    <a:pt x="271" y="176"/>
                    <a:pt x="270" y="175"/>
                    <a:pt x="269" y="173"/>
                  </a:cubicBezTo>
                  <a:cubicBezTo>
                    <a:pt x="268" y="172"/>
                    <a:pt x="267" y="171"/>
                    <a:pt x="268" y="169"/>
                  </a:cubicBezTo>
                  <a:cubicBezTo>
                    <a:pt x="268" y="168"/>
                    <a:pt x="269" y="166"/>
                    <a:pt x="270" y="166"/>
                  </a:cubicBezTo>
                  <a:cubicBezTo>
                    <a:pt x="272" y="165"/>
                    <a:pt x="273" y="165"/>
                    <a:pt x="275" y="165"/>
                  </a:cubicBezTo>
                  <a:close/>
                  <a:moveTo>
                    <a:pt x="276" y="160"/>
                  </a:moveTo>
                  <a:cubicBezTo>
                    <a:pt x="273" y="159"/>
                    <a:pt x="270" y="160"/>
                    <a:pt x="268" y="161"/>
                  </a:cubicBezTo>
                  <a:cubicBezTo>
                    <a:pt x="265" y="163"/>
                    <a:pt x="264" y="165"/>
                    <a:pt x="263" y="168"/>
                  </a:cubicBezTo>
                  <a:cubicBezTo>
                    <a:pt x="263" y="172"/>
                    <a:pt x="263" y="174"/>
                    <a:pt x="265" y="177"/>
                  </a:cubicBezTo>
                  <a:cubicBezTo>
                    <a:pt x="266" y="179"/>
                    <a:pt x="269" y="181"/>
                    <a:pt x="272" y="181"/>
                  </a:cubicBezTo>
                  <a:cubicBezTo>
                    <a:pt x="275" y="182"/>
                    <a:pt x="278" y="181"/>
                    <a:pt x="280" y="179"/>
                  </a:cubicBezTo>
                  <a:cubicBezTo>
                    <a:pt x="282" y="178"/>
                    <a:pt x="284" y="175"/>
                    <a:pt x="284" y="172"/>
                  </a:cubicBezTo>
                  <a:cubicBezTo>
                    <a:pt x="285" y="169"/>
                    <a:pt x="284" y="166"/>
                    <a:pt x="283" y="164"/>
                  </a:cubicBezTo>
                  <a:cubicBezTo>
                    <a:pt x="281" y="162"/>
                    <a:pt x="279" y="160"/>
                    <a:pt x="276" y="160"/>
                  </a:cubicBezTo>
                  <a:close/>
                  <a:moveTo>
                    <a:pt x="266" y="145"/>
                  </a:moveTo>
                  <a:cubicBezTo>
                    <a:pt x="274" y="145"/>
                    <a:pt x="274" y="145"/>
                    <a:pt x="274" y="145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77" y="151"/>
                    <a:pt x="277" y="151"/>
                    <a:pt x="277" y="151"/>
                  </a:cubicBezTo>
                  <a:cubicBezTo>
                    <a:pt x="287" y="157"/>
                    <a:pt x="287" y="157"/>
                    <a:pt x="287" y="157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79" y="147"/>
                    <a:pt x="279" y="147"/>
                    <a:pt x="279" y="147"/>
                  </a:cubicBezTo>
                  <a:cubicBezTo>
                    <a:pt x="279" y="145"/>
                    <a:pt x="279" y="145"/>
                    <a:pt x="279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66" y="140"/>
                    <a:pt x="266" y="140"/>
                    <a:pt x="266" y="140"/>
                  </a:cubicBezTo>
                  <a:lnTo>
                    <a:pt x="266" y="145"/>
                  </a:lnTo>
                  <a:close/>
                  <a:moveTo>
                    <a:pt x="264" y="120"/>
                  </a:moveTo>
                  <a:cubicBezTo>
                    <a:pt x="268" y="119"/>
                    <a:pt x="268" y="119"/>
                    <a:pt x="268" y="119"/>
                  </a:cubicBezTo>
                  <a:cubicBezTo>
                    <a:pt x="266" y="111"/>
                    <a:pt x="266" y="111"/>
                    <a:pt x="266" y="111"/>
                  </a:cubicBezTo>
                  <a:cubicBezTo>
                    <a:pt x="282" y="106"/>
                    <a:pt x="282" y="106"/>
                    <a:pt x="282" y="106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60" y="107"/>
                    <a:pt x="260" y="107"/>
                    <a:pt x="260" y="107"/>
                  </a:cubicBezTo>
                  <a:lnTo>
                    <a:pt x="264" y="120"/>
                  </a:lnTo>
                  <a:close/>
                  <a:moveTo>
                    <a:pt x="259" y="103"/>
                  </a:moveTo>
                  <a:cubicBezTo>
                    <a:pt x="278" y="96"/>
                    <a:pt x="278" y="96"/>
                    <a:pt x="278" y="96"/>
                  </a:cubicBezTo>
                  <a:cubicBezTo>
                    <a:pt x="277" y="91"/>
                    <a:pt x="277" y="91"/>
                    <a:pt x="277" y="91"/>
                  </a:cubicBezTo>
                  <a:cubicBezTo>
                    <a:pt x="257" y="98"/>
                    <a:pt x="257" y="98"/>
                    <a:pt x="257" y="98"/>
                  </a:cubicBezTo>
                  <a:lnTo>
                    <a:pt x="259" y="103"/>
                  </a:lnTo>
                  <a:close/>
                  <a:moveTo>
                    <a:pt x="253" y="90"/>
                  </a:moveTo>
                  <a:cubicBezTo>
                    <a:pt x="268" y="82"/>
                    <a:pt x="268" y="82"/>
                    <a:pt x="268" y="82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5" y="86"/>
                    <a:pt x="275" y="86"/>
                    <a:pt x="275" y="86"/>
                  </a:cubicBezTo>
                  <a:cubicBezTo>
                    <a:pt x="267" y="70"/>
                    <a:pt x="267" y="70"/>
                    <a:pt x="267" y="70"/>
                  </a:cubicBezTo>
                  <a:cubicBezTo>
                    <a:pt x="263" y="72"/>
                    <a:pt x="263" y="72"/>
                    <a:pt x="263" y="72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51" y="85"/>
                    <a:pt x="251" y="85"/>
                    <a:pt x="251" y="85"/>
                  </a:cubicBezTo>
                  <a:lnTo>
                    <a:pt x="253" y="90"/>
                  </a:lnTo>
                  <a:close/>
                  <a:moveTo>
                    <a:pt x="236" y="64"/>
                  </a:moveTo>
                  <a:cubicBezTo>
                    <a:pt x="252" y="50"/>
                    <a:pt x="252" y="50"/>
                    <a:pt x="252" y="50"/>
                  </a:cubicBezTo>
                  <a:cubicBezTo>
                    <a:pt x="248" y="46"/>
                    <a:pt x="248" y="46"/>
                    <a:pt x="248" y="46"/>
                  </a:cubicBezTo>
                  <a:cubicBezTo>
                    <a:pt x="233" y="60"/>
                    <a:pt x="233" y="60"/>
                    <a:pt x="233" y="60"/>
                  </a:cubicBezTo>
                  <a:lnTo>
                    <a:pt x="236" y="64"/>
                  </a:lnTo>
                  <a:close/>
                  <a:moveTo>
                    <a:pt x="232" y="42"/>
                  </a:moveTo>
                  <a:cubicBezTo>
                    <a:pt x="232" y="41"/>
                    <a:pt x="233" y="41"/>
                    <a:pt x="235" y="40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8" y="44"/>
                    <a:pt x="228" y="44"/>
                    <a:pt x="228" y="44"/>
                  </a:cubicBezTo>
                  <a:lnTo>
                    <a:pt x="232" y="42"/>
                  </a:lnTo>
                  <a:close/>
                  <a:moveTo>
                    <a:pt x="221" y="49"/>
                  </a:moveTo>
                  <a:cubicBezTo>
                    <a:pt x="225" y="46"/>
                    <a:pt x="225" y="46"/>
                    <a:pt x="225" y="46"/>
                  </a:cubicBezTo>
                  <a:cubicBezTo>
                    <a:pt x="230" y="51"/>
                    <a:pt x="230" y="51"/>
                    <a:pt x="230" y="51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17" y="46"/>
                    <a:pt x="217" y="46"/>
                    <a:pt x="217" y="46"/>
                  </a:cubicBezTo>
                  <a:lnTo>
                    <a:pt x="221" y="49"/>
                  </a:lnTo>
                  <a:close/>
                  <a:moveTo>
                    <a:pt x="213" y="43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7" y="32"/>
                    <a:pt x="227" y="32"/>
                    <a:pt x="227" y="32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14" y="19"/>
                    <a:pt x="214" y="19"/>
                    <a:pt x="214" y="19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7" y="26"/>
                    <a:pt x="217" y="26"/>
                    <a:pt x="217" y="26"/>
                  </a:cubicBezTo>
                  <a:cubicBezTo>
                    <a:pt x="208" y="40"/>
                    <a:pt x="208" y="40"/>
                    <a:pt x="208" y="40"/>
                  </a:cubicBezTo>
                  <a:lnTo>
                    <a:pt x="213" y="43"/>
                  </a:lnTo>
                  <a:close/>
                  <a:moveTo>
                    <a:pt x="197" y="34"/>
                  </a:moveTo>
                  <a:cubicBezTo>
                    <a:pt x="200" y="26"/>
                    <a:pt x="200" y="26"/>
                    <a:pt x="200" y="26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20"/>
                    <a:pt x="201" y="20"/>
                    <a:pt x="20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2" y="31"/>
                    <a:pt x="192" y="31"/>
                    <a:pt x="192" y="31"/>
                  </a:cubicBezTo>
                  <a:lnTo>
                    <a:pt x="197" y="34"/>
                  </a:lnTo>
                  <a:close/>
                  <a:moveTo>
                    <a:pt x="173" y="14"/>
                  </a:moveTo>
                  <a:cubicBezTo>
                    <a:pt x="174" y="12"/>
                    <a:pt x="174" y="11"/>
                    <a:pt x="176" y="10"/>
                  </a:cubicBezTo>
                  <a:cubicBezTo>
                    <a:pt x="177" y="10"/>
                    <a:pt x="179" y="9"/>
                    <a:pt x="180" y="10"/>
                  </a:cubicBezTo>
                  <a:cubicBezTo>
                    <a:pt x="182" y="10"/>
                    <a:pt x="183" y="11"/>
                    <a:pt x="184" y="13"/>
                  </a:cubicBezTo>
                  <a:cubicBezTo>
                    <a:pt x="184" y="14"/>
                    <a:pt x="184" y="15"/>
                    <a:pt x="184" y="17"/>
                  </a:cubicBezTo>
                  <a:cubicBezTo>
                    <a:pt x="184" y="18"/>
                    <a:pt x="183" y="19"/>
                    <a:pt x="183" y="2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7" y="22"/>
                  </a:cubicBezTo>
                  <a:cubicBezTo>
                    <a:pt x="175" y="21"/>
                    <a:pt x="174" y="20"/>
                    <a:pt x="173" y="19"/>
                  </a:cubicBezTo>
                  <a:cubicBezTo>
                    <a:pt x="173" y="17"/>
                    <a:pt x="173" y="16"/>
                    <a:pt x="173" y="14"/>
                  </a:cubicBezTo>
                  <a:close/>
                  <a:moveTo>
                    <a:pt x="168" y="13"/>
                  </a:moveTo>
                  <a:cubicBezTo>
                    <a:pt x="167" y="16"/>
                    <a:pt x="167" y="18"/>
                    <a:pt x="169" y="21"/>
                  </a:cubicBezTo>
                  <a:cubicBezTo>
                    <a:pt x="170" y="24"/>
                    <a:pt x="172" y="25"/>
                    <a:pt x="176" y="26"/>
                  </a:cubicBezTo>
                  <a:cubicBezTo>
                    <a:pt x="178" y="27"/>
                    <a:pt x="180" y="27"/>
                    <a:pt x="182" y="26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7" y="22"/>
                    <a:pt x="188" y="21"/>
                    <a:pt x="189" y="19"/>
                  </a:cubicBezTo>
                  <a:cubicBezTo>
                    <a:pt x="190" y="16"/>
                    <a:pt x="189" y="13"/>
                    <a:pt x="188" y="10"/>
                  </a:cubicBezTo>
                  <a:cubicBezTo>
                    <a:pt x="187" y="8"/>
                    <a:pt x="184" y="6"/>
                    <a:pt x="181" y="5"/>
                  </a:cubicBezTo>
                  <a:cubicBezTo>
                    <a:pt x="178" y="5"/>
                    <a:pt x="175" y="5"/>
                    <a:pt x="173" y="6"/>
                  </a:cubicBezTo>
                  <a:cubicBezTo>
                    <a:pt x="170" y="8"/>
                    <a:pt x="169" y="10"/>
                    <a:pt x="168" y="13"/>
                  </a:cubicBezTo>
                  <a:close/>
                  <a:moveTo>
                    <a:pt x="128" y="12"/>
                  </a:moveTo>
                  <a:cubicBezTo>
                    <a:pt x="127" y="10"/>
                    <a:pt x="128" y="8"/>
                    <a:pt x="129" y="7"/>
                  </a:cubicBezTo>
                  <a:cubicBezTo>
                    <a:pt x="130" y="6"/>
                    <a:pt x="131" y="5"/>
                    <a:pt x="133" y="5"/>
                  </a:cubicBezTo>
                  <a:cubicBezTo>
                    <a:pt x="134" y="5"/>
                    <a:pt x="136" y="6"/>
                    <a:pt x="137" y="7"/>
                  </a:cubicBezTo>
                  <a:cubicBezTo>
                    <a:pt x="138" y="8"/>
                    <a:pt x="139" y="9"/>
                    <a:pt x="139" y="11"/>
                  </a:cubicBezTo>
                  <a:cubicBezTo>
                    <a:pt x="139" y="12"/>
                    <a:pt x="139" y="13"/>
                    <a:pt x="138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4" y="17"/>
                  </a:cubicBezTo>
                  <a:cubicBezTo>
                    <a:pt x="132" y="18"/>
                    <a:pt x="131" y="17"/>
                    <a:pt x="129" y="16"/>
                  </a:cubicBezTo>
                  <a:cubicBezTo>
                    <a:pt x="128" y="15"/>
                    <a:pt x="128" y="13"/>
                    <a:pt x="128" y="12"/>
                  </a:cubicBezTo>
                  <a:close/>
                  <a:moveTo>
                    <a:pt x="122" y="12"/>
                  </a:moveTo>
                  <a:cubicBezTo>
                    <a:pt x="123" y="15"/>
                    <a:pt x="124" y="18"/>
                    <a:pt x="126" y="20"/>
                  </a:cubicBezTo>
                  <a:cubicBezTo>
                    <a:pt x="128" y="21"/>
                    <a:pt x="131" y="22"/>
                    <a:pt x="134" y="22"/>
                  </a:cubicBezTo>
                  <a:cubicBezTo>
                    <a:pt x="136" y="22"/>
                    <a:pt x="138" y="21"/>
                    <a:pt x="140" y="20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4" y="14"/>
                    <a:pt x="144" y="12"/>
                    <a:pt x="144" y="10"/>
                  </a:cubicBezTo>
                  <a:cubicBezTo>
                    <a:pt x="144" y="7"/>
                    <a:pt x="142" y="5"/>
                    <a:pt x="140" y="3"/>
                  </a:cubicBezTo>
                  <a:cubicBezTo>
                    <a:pt x="138" y="1"/>
                    <a:pt x="135" y="0"/>
                    <a:pt x="132" y="1"/>
                  </a:cubicBezTo>
                  <a:cubicBezTo>
                    <a:pt x="129" y="1"/>
                    <a:pt x="127" y="2"/>
                    <a:pt x="125" y="4"/>
                  </a:cubicBezTo>
                  <a:cubicBezTo>
                    <a:pt x="123" y="6"/>
                    <a:pt x="122" y="9"/>
                    <a:pt x="122" y="12"/>
                  </a:cubicBezTo>
                  <a:close/>
                  <a:moveTo>
                    <a:pt x="109" y="13"/>
                  </a:moveTo>
                  <a:cubicBezTo>
                    <a:pt x="109" y="12"/>
                    <a:pt x="109" y="11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9" y="17"/>
                    <a:pt x="109" y="17"/>
                    <a:pt x="109" y="17"/>
                  </a:cubicBezTo>
                  <a:lnTo>
                    <a:pt x="109" y="13"/>
                  </a:lnTo>
                  <a:close/>
                  <a:moveTo>
                    <a:pt x="109" y="26"/>
                  </a:moveTo>
                  <a:cubicBezTo>
                    <a:pt x="109" y="22"/>
                    <a:pt x="109" y="22"/>
                    <a:pt x="109" y="22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9" y="26"/>
                  </a:lnTo>
                  <a:close/>
                  <a:moveTo>
                    <a:pt x="103" y="28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7"/>
                    <a:pt x="92" y="28"/>
                    <a:pt x="92" y="28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7"/>
                    <a:pt x="93" y="26"/>
                    <a:pt x="93" y="25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6"/>
                    <a:pt x="90" y="17"/>
                    <a:pt x="90" y="18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4"/>
                    <a:pt x="88" y="34"/>
                    <a:pt x="88" y="34"/>
                  </a:cubicBezTo>
                  <a:lnTo>
                    <a:pt x="103" y="28"/>
                  </a:lnTo>
                  <a:close/>
                  <a:moveTo>
                    <a:pt x="71" y="30"/>
                  </a:moveTo>
                  <a:cubicBezTo>
                    <a:pt x="71" y="29"/>
                    <a:pt x="70" y="28"/>
                    <a:pt x="70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1" y="30"/>
                  </a:lnTo>
                  <a:close/>
                  <a:moveTo>
                    <a:pt x="75" y="42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70" y="45"/>
                    <a:pt x="70" y="45"/>
                    <a:pt x="70" y="45"/>
                  </a:cubicBezTo>
                  <a:lnTo>
                    <a:pt x="75" y="42"/>
                  </a:lnTo>
                  <a:close/>
                  <a:moveTo>
                    <a:pt x="50" y="48"/>
                  </a:moveTo>
                  <a:cubicBezTo>
                    <a:pt x="49" y="47"/>
                    <a:pt x="49" y="46"/>
                    <a:pt x="49" y="44"/>
                  </a:cubicBezTo>
                  <a:cubicBezTo>
                    <a:pt x="49" y="43"/>
                    <a:pt x="49" y="41"/>
                    <a:pt x="51" y="40"/>
                  </a:cubicBezTo>
                  <a:cubicBezTo>
                    <a:pt x="52" y="39"/>
                    <a:pt x="53" y="39"/>
                    <a:pt x="55" y="39"/>
                  </a:cubicBezTo>
                  <a:cubicBezTo>
                    <a:pt x="56" y="39"/>
                    <a:pt x="58" y="39"/>
                    <a:pt x="59" y="41"/>
                  </a:cubicBezTo>
                  <a:cubicBezTo>
                    <a:pt x="59" y="41"/>
                    <a:pt x="60" y="42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8"/>
                    <a:pt x="59" y="49"/>
                    <a:pt x="59" y="49"/>
                  </a:cubicBezTo>
                  <a:cubicBezTo>
                    <a:pt x="58" y="50"/>
                    <a:pt x="56" y="51"/>
                    <a:pt x="55" y="51"/>
                  </a:cubicBezTo>
                  <a:cubicBezTo>
                    <a:pt x="53" y="50"/>
                    <a:pt x="52" y="50"/>
                    <a:pt x="50" y="48"/>
                  </a:cubicBezTo>
                  <a:close/>
                  <a:moveTo>
                    <a:pt x="46" y="52"/>
                  </a:moveTo>
                  <a:cubicBezTo>
                    <a:pt x="48" y="54"/>
                    <a:pt x="51" y="55"/>
                    <a:pt x="54" y="56"/>
                  </a:cubicBezTo>
                  <a:cubicBezTo>
                    <a:pt x="57" y="56"/>
                    <a:pt x="59" y="55"/>
                    <a:pt x="62" y="53"/>
                  </a:cubicBezTo>
                  <a:cubicBezTo>
                    <a:pt x="63" y="51"/>
                    <a:pt x="65" y="49"/>
                    <a:pt x="65" y="47"/>
                  </a:cubicBezTo>
                  <a:cubicBezTo>
                    <a:pt x="68" y="47"/>
                    <a:pt x="68" y="47"/>
                    <a:pt x="68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1"/>
                    <a:pt x="64" y="39"/>
                    <a:pt x="63" y="37"/>
                  </a:cubicBezTo>
                  <a:cubicBezTo>
                    <a:pt x="61" y="35"/>
                    <a:pt x="58" y="34"/>
                    <a:pt x="55" y="34"/>
                  </a:cubicBezTo>
                  <a:cubicBezTo>
                    <a:pt x="52" y="34"/>
                    <a:pt x="50" y="35"/>
                    <a:pt x="47" y="37"/>
                  </a:cubicBezTo>
                  <a:cubicBezTo>
                    <a:pt x="45" y="39"/>
                    <a:pt x="44" y="41"/>
                    <a:pt x="44" y="44"/>
                  </a:cubicBezTo>
                  <a:cubicBezTo>
                    <a:pt x="43" y="47"/>
                    <a:pt x="44" y="50"/>
                    <a:pt x="46" y="52"/>
                  </a:cubicBezTo>
                  <a:close/>
                  <a:moveTo>
                    <a:pt x="24" y="85"/>
                  </a:moveTo>
                  <a:cubicBezTo>
                    <a:pt x="22" y="84"/>
                    <a:pt x="21" y="83"/>
                    <a:pt x="21" y="82"/>
                  </a:cubicBezTo>
                  <a:cubicBezTo>
                    <a:pt x="20" y="80"/>
                    <a:pt x="20" y="79"/>
                    <a:pt x="21" y="77"/>
                  </a:cubicBezTo>
                  <a:cubicBezTo>
                    <a:pt x="22" y="76"/>
                    <a:pt x="23" y="75"/>
                    <a:pt x="24" y="75"/>
                  </a:cubicBezTo>
                  <a:cubicBezTo>
                    <a:pt x="26" y="74"/>
                    <a:pt x="27" y="74"/>
                    <a:pt x="29" y="75"/>
                  </a:cubicBezTo>
                  <a:cubicBezTo>
                    <a:pt x="30" y="76"/>
                    <a:pt x="30" y="76"/>
                    <a:pt x="31" y="77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5"/>
                    <a:pt x="30" y="85"/>
                    <a:pt x="28" y="86"/>
                  </a:cubicBezTo>
                  <a:cubicBezTo>
                    <a:pt x="27" y="86"/>
                    <a:pt x="25" y="86"/>
                    <a:pt x="24" y="85"/>
                  </a:cubicBezTo>
                  <a:close/>
                  <a:moveTo>
                    <a:pt x="21" y="90"/>
                  </a:moveTo>
                  <a:cubicBezTo>
                    <a:pt x="24" y="91"/>
                    <a:pt x="27" y="92"/>
                    <a:pt x="29" y="91"/>
                  </a:cubicBezTo>
                  <a:cubicBezTo>
                    <a:pt x="32" y="90"/>
                    <a:pt x="34" y="88"/>
                    <a:pt x="36" y="85"/>
                  </a:cubicBezTo>
                  <a:cubicBezTo>
                    <a:pt x="37" y="83"/>
                    <a:pt x="37" y="81"/>
                    <a:pt x="37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3"/>
                    <a:pt x="33" y="71"/>
                    <a:pt x="31" y="70"/>
                  </a:cubicBezTo>
                  <a:cubicBezTo>
                    <a:pt x="29" y="69"/>
                    <a:pt x="26" y="69"/>
                    <a:pt x="23" y="70"/>
                  </a:cubicBezTo>
                  <a:cubicBezTo>
                    <a:pt x="20" y="70"/>
                    <a:pt x="18" y="72"/>
                    <a:pt x="17" y="75"/>
                  </a:cubicBezTo>
                  <a:cubicBezTo>
                    <a:pt x="15" y="78"/>
                    <a:pt x="15" y="81"/>
                    <a:pt x="16" y="83"/>
                  </a:cubicBezTo>
                  <a:cubicBezTo>
                    <a:pt x="17" y="86"/>
                    <a:pt x="18" y="88"/>
                    <a:pt x="21" y="90"/>
                  </a:cubicBezTo>
                  <a:close/>
                  <a:moveTo>
                    <a:pt x="28" y="101"/>
                  </a:moveTo>
                  <a:cubicBezTo>
                    <a:pt x="20" y="98"/>
                    <a:pt x="20" y="98"/>
                    <a:pt x="20" y="9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8"/>
                    <a:pt x="14" y="99"/>
                    <a:pt x="15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28" y="101"/>
                  </a:lnTo>
                  <a:close/>
                  <a:moveTo>
                    <a:pt x="25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2" y="123"/>
                    <a:pt x="22" y="123"/>
                    <a:pt x="22" y="123"/>
                  </a:cubicBezTo>
                  <a:lnTo>
                    <a:pt x="25" y="110"/>
                  </a:lnTo>
                  <a:close/>
                  <a:moveTo>
                    <a:pt x="8" y="135"/>
                  </a:moveTo>
                  <a:cubicBezTo>
                    <a:pt x="7" y="135"/>
                    <a:pt x="6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6"/>
                    <a:pt x="12" y="136"/>
                    <a:pt x="12" y="136"/>
                  </a:cubicBezTo>
                  <a:lnTo>
                    <a:pt x="8" y="135"/>
                  </a:lnTo>
                  <a:close/>
                  <a:moveTo>
                    <a:pt x="20" y="140"/>
                  </a:moveTo>
                  <a:cubicBezTo>
                    <a:pt x="16" y="138"/>
                    <a:pt x="16" y="138"/>
                    <a:pt x="16" y="138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" y="145"/>
                    <a:pt x="20" y="145"/>
                    <a:pt x="20" y="145"/>
                  </a:cubicBezTo>
                  <a:lnTo>
                    <a:pt x="20" y="140"/>
                  </a:lnTo>
                  <a:close/>
                  <a:moveTo>
                    <a:pt x="5" y="158"/>
                  </a:moveTo>
                  <a:cubicBezTo>
                    <a:pt x="4" y="156"/>
                    <a:pt x="4" y="156"/>
                    <a:pt x="4" y="156"/>
                  </a:cubicBezTo>
                  <a:cubicBezTo>
                    <a:pt x="4" y="156"/>
                    <a:pt x="4" y="155"/>
                    <a:pt x="5" y="154"/>
                  </a:cubicBezTo>
                  <a:cubicBezTo>
                    <a:pt x="5" y="154"/>
                    <a:pt x="6" y="153"/>
                    <a:pt x="7" y="153"/>
                  </a:cubicBezTo>
                  <a:cubicBezTo>
                    <a:pt x="8" y="153"/>
                    <a:pt x="9" y="154"/>
                    <a:pt x="9" y="155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5" y="158"/>
                  </a:lnTo>
                  <a:close/>
                  <a:moveTo>
                    <a:pt x="21" y="157"/>
                  </a:moveTo>
                  <a:cubicBezTo>
                    <a:pt x="14" y="157"/>
                    <a:pt x="14" y="157"/>
                    <a:pt x="14" y="157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20" y="151"/>
                    <a:pt x="20" y="151"/>
                    <a:pt x="20" y="151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3" y="150"/>
                    <a:pt x="12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49"/>
                    <a:pt x="8" y="148"/>
                    <a:pt x="6" y="148"/>
                  </a:cubicBezTo>
                  <a:cubicBezTo>
                    <a:pt x="3" y="148"/>
                    <a:pt x="1" y="150"/>
                    <a:pt x="0" y="152"/>
                  </a:cubicBezTo>
                  <a:cubicBezTo>
                    <a:pt x="0" y="153"/>
                    <a:pt x="0" y="154"/>
                    <a:pt x="0" y="156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21" y="162"/>
                    <a:pt x="21" y="162"/>
                    <a:pt x="21" y="162"/>
                  </a:cubicBezTo>
                  <a:lnTo>
                    <a:pt x="21" y="157"/>
                  </a:lnTo>
                  <a:close/>
                  <a:moveTo>
                    <a:pt x="12" y="177"/>
                  </a:moveTo>
                  <a:cubicBezTo>
                    <a:pt x="11" y="177"/>
                    <a:pt x="10" y="177"/>
                    <a:pt x="8" y="178"/>
                  </a:cubicBezTo>
                  <a:cubicBezTo>
                    <a:pt x="8" y="177"/>
                    <a:pt x="8" y="177"/>
                    <a:pt x="8" y="177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8"/>
                    <a:pt x="16" y="178"/>
                    <a:pt x="16" y="178"/>
                  </a:cubicBezTo>
                  <a:lnTo>
                    <a:pt x="12" y="177"/>
                  </a:lnTo>
                  <a:close/>
                  <a:moveTo>
                    <a:pt x="25" y="178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3" y="176"/>
                    <a:pt x="3" y="176"/>
                    <a:pt x="3" y="176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6" y="183"/>
                    <a:pt x="26" y="183"/>
                    <a:pt x="26" y="183"/>
                  </a:cubicBezTo>
                  <a:lnTo>
                    <a:pt x="25" y="178"/>
                  </a:lnTo>
                  <a:close/>
                  <a:moveTo>
                    <a:pt x="23" y="203"/>
                  </a:moveTo>
                  <a:cubicBezTo>
                    <a:pt x="22" y="204"/>
                    <a:pt x="20" y="204"/>
                    <a:pt x="19" y="203"/>
                  </a:cubicBezTo>
                  <a:cubicBezTo>
                    <a:pt x="17" y="203"/>
                    <a:pt x="16" y="202"/>
                    <a:pt x="16" y="200"/>
                  </a:cubicBezTo>
                  <a:cubicBezTo>
                    <a:pt x="15" y="199"/>
                    <a:pt x="15" y="197"/>
                    <a:pt x="16" y="196"/>
                  </a:cubicBezTo>
                  <a:cubicBezTo>
                    <a:pt x="16" y="194"/>
                    <a:pt x="17" y="193"/>
                    <a:pt x="19" y="193"/>
                  </a:cubicBezTo>
                  <a:cubicBezTo>
                    <a:pt x="20" y="192"/>
                    <a:pt x="20" y="192"/>
                    <a:pt x="21" y="192"/>
                  </a:cubicBezTo>
                  <a:cubicBezTo>
                    <a:pt x="20" y="195"/>
                    <a:pt x="20" y="195"/>
                    <a:pt x="20" y="195"/>
                  </a:cubicBezTo>
                  <a:cubicBezTo>
                    <a:pt x="25" y="196"/>
                    <a:pt x="25" y="196"/>
                    <a:pt x="25" y="196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4"/>
                    <a:pt x="26" y="194"/>
                    <a:pt x="27" y="195"/>
                  </a:cubicBezTo>
                  <a:cubicBezTo>
                    <a:pt x="27" y="197"/>
                    <a:pt x="27" y="198"/>
                    <a:pt x="27" y="200"/>
                  </a:cubicBezTo>
                  <a:cubicBezTo>
                    <a:pt x="26" y="201"/>
                    <a:pt x="25" y="202"/>
                    <a:pt x="23" y="203"/>
                  </a:cubicBezTo>
                  <a:close/>
                  <a:moveTo>
                    <a:pt x="26" y="208"/>
                  </a:moveTo>
                  <a:cubicBezTo>
                    <a:pt x="28" y="206"/>
                    <a:pt x="30" y="204"/>
                    <a:pt x="31" y="202"/>
                  </a:cubicBezTo>
                  <a:cubicBezTo>
                    <a:pt x="32" y="199"/>
                    <a:pt x="32" y="196"/>
                    <a:pt x="31" y="193"/>
                  </a:cubicBezTo>
                  <a:cubicBezTo>
                    <a:pt x="30" y="191"/>
                    <a:pt x="29" y="190"/>
                    <a:pt x="27" y="188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4" y="184"/>
                    <a:pt x="24" y="184"/>
                    <a:pt x="24" y="184"/>
                  </a:cubicBezTo>
                  <a:cubicBezTo>
                    <a:pt x="23" y="187"/>
                    <a:pt x="23" y="187"/>
                    <a:pt x="23" y="187"/>
                  </a:cubicBezTo>
                  <a:cubicBezTo>
                    <a:pt x="21" y="187"/>
                    <a:pt x="18" y="187"/>
                    <a:pt x="17" y="188"/>
                  </a:cubicBezTo>
                  <a:cubicBezTo>
                    <a:pt x="14" y="189"/>
                    <a:pt x="12" y="191"/>
                    <a:pt x="11" y="194"/>
                  </a:cubicBezTo>
                  <a:cubicBezTo>
                    <a:pt x="10" y="196"/>
                    <a:pt x="10" y="199"/>
                    <a:pt x="11" y="202"/>
                  </a:cubicBezTo>
                  <a:cubicBezTo>
                    <a:pt x="13" y="205"/>
                    <a:pt x="15" y="207"/>
                    <a:pt x="17" y="208"/>
                  </a:cubicBezTo>
                  <a:cubicBezTo>
                    <a:pt x="20" y="209"/>
                    <a:pt x="23" y="209"/>
                    <a:pt x="26" y="208"/>
                  </a:cubicBezTo>
                  <a:close/>
                  <a:moveTo>
                    <a:pt x="39" y="209"/>
                  </a:moveTo>
                  <a:cubicBezTo>
                    <a:pt x="32" y="214"/>
                    <a:pt x="32" y="214"/>
                    <a:pt x="32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26" y="219"/>
                    <a:pt x="26" y="219"/>
                    <a:pt x="26" y="219"/>
                  </a:cubicBezTo>
                  <a:cubicBezTo>
                    <a:pt x="27" y="219"/>
                    <a:pt x="28" y="218"/>
                    <a:pt x="30" y="218"/>
                  </a:cubicBezTo>
                  <a:cubicBezTo>
                    <a:pt x="30" y="218"/>
                    <a:pt x="30" y="218"/>
                    <a:pt x="30" y="218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5" y="226"/>
                    <a:pt x="25" y="226"/>
                    <a:pt x="25" y="226"/>
                  </a:cubicBezTo>
                  <a:cubicBezTo>
                    <a:pt x="28" y="230"/>
                    <a:pt x="28" y="230"/>
                    <a:pt x="28" y="230"/>
                  </a:cubicBezTo>
                  <a:cubicBezTo>
                    <a:pt x="35" y="218"/>
                    <a:pt x="35" y="218"/>
                    <a:pt x="35" y="218"/>
                  </a:cubicBezTo>
                  <a:cubicBezTo>
                    <a:pt x="42" y="213"/>
                    <a:pt x="42" y="213"/>
                    <a:pt x="42" y="213"/>
                  </a:cubicBezTo>
                  <a:lnTo>
                    <a:pt x="39" y="209"/>
                  </a:lnTo>
                  <a:close/>
                  <a:moveTo>
                    <a:pt x="44" y="217"/>
                  </a:moveTo>
                  <a:cubicBezTo>
                    <a:pt x="41" y="220"/>
                    <a:pt x="41" y="220"/>
                    <a:pt x="41" y="220"/>
                  </a:cubicBezTo>
                  <a:cubicBezTo>
                    <a:pt x="46" y="226"/>
                    <a:pt x="46" y="226"/>
                    <a:pt x="46" y="22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53" y="227"/>
                    <a:pt x="53" y="227"/>
                    <a:pt x="53" y="227"/>
                  </a:cubicBezTo>
                  <a:lnTo>
                    <a:pt x="44" y="217"/>
                  </a:lnTo>
                  <a:close/>
                  <a:moveTo>
                    <a:pt x="54" y="246"/>
                  </a:moveTo>
                  <a:cubicBezTo>
                    <a:pt x="53" y="246"/>
                    <a:pt x="52" y="247"/>
                    <a:pt x="51" y="248"/>
                  </a:cubicBezTo>
                  <a:cubicBezTo>
                    <a:pt x="51" y="248"/>
                    <a:pt x="51" y="248"/>
                    <a:pt x="51" y="248"/>
                  </a:cubicBezTo>
                  <a:cubicBezTo>
                    <a:pt x="52" y="245"/>
                    <a:pt x="52" y="245"/>
                    <a:pt x="52" y="245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7" y="243"/>
                    <a:pt x="57" y="243"/>
                    <a:pt x="57" y="243"/>
                  </a:cubicBezTo>
                  <a:lnTo>
                    <a:pt x="54" y="246"/>
                  </a:lnTo>
                  <a:close/>
                  <a:moveTo>
                    <a:pt x="65" y="239"/>
                  </a:moveTo>
                  <a:cubicBezTo>
                    <a:pt x="61" y="241"/>
                    <a:pt x="61" y="241"/>
                    <a:pt x="61" y="241"/>
                  </a:cubicBezTo>
                  <a:cubicBezTo>
                    <a:pt x="56" y="237"/>
                    <a:pt x="56" y="237"/>
                    <a:pt x="56" y="237"/>
                  </a:cubicBezTo>
                  <a:cubicBezTo>
                    <a:pt x="58" y="233"/>
                    <a:pt x="58" y="233"/>
                    <a:pt x="58" y="233"/>
                  </a:cubicBezTo>
                  <a:cubicBezTo>
                    <a:pt x="54" y="229"/>
                    <a:pt x="54" y="229"/>
                    <a:pt x="54" y="229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50" y="253"/>
                    <a:pt x="50" y="253"/>
                    <a:pt x="50" y="253"/>
                  </a:cubicBezTo>
                  <a:cubicBezTo>
                    <a:pt x="69" y="242"/>
                    <a:pt x="69" y="242"/>
                    <a:pt x="69" y="242"/>
                  </a:cubicBezTo>
                  <a:lnTo>
                    <a:pt x="65" y="239"/>
                  </a:lnTo>
                  <a:close/>
                  <a:moveTo>
                    <a:pt x="81" y="250"/>
                  </a:moveTo>
                  <a:cubicBezTo>
                    <a:pt x="77" y="257"/>
                    <a:pt x="77" y="257"/>
                    <a:pt x="77" y="257"/>
                  </a:cubicBezTo>
                  <a:cubicBezTo>
                    <a:pt x="70" y="253"/>
                    <a:pt x="70" y="253"/>
                    <a:pt x="70" y="253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0" y="243"/>
                    <a:pt x="70" y="243"/>
                    <a:pt x="70" y="243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63" y="263"/>
                    <a:pt x="63" y="263"/>
                    <a:pt x="63" y="263"/>
                  </a:cubicBezTo>
                  <a:cubicBezTo>
                    <a:pt x="68" y="256"/>
                    <a:pt x="68" y="256"/>
                    <a:pt x="68" y="256"/>
                  </a:cubicBezTo>
                  <a:cubicBezTo>
                    <a:pt x="74" y="261"/>
                    <a:pt x="74" y="261"/>
                    <a:pt x="74" y="261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4" y="270"/>
                    <a:pt x="74" y="270"/>
                    <a:pt x="74" y="270"/>
                  </a:cubicBezTo>
                  <a:cubicBezTo>
                    <a:pt x="85" y="253"/>
                    <a:pt x="85" y="253"/>
                    <a:pt x="85" y="253"/>
                  </a:cubicBezTo>
                  <a:lnTo>
                    <a:pt x="81" y="25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332018" y="3036873"/>
              <a:ext cx="36513" cy="19050"/>
            </a:xfrm>
            <a:custGeom>
              <a:rect b="b" l="l" r="r" t="t"/>
              <a:pathLst>
                <a:path extrusionOk="0" h="12" w="23">
                  <a:moveTo>
                    <a:pt x="0" y="0"/>
                  </a:moveTo>
                  <a:lnTo>
                    <a:pt x="23" y="2"/>
                  </a:lnTo>
                  <a:lnTo>
                    <a:pt x="21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982893" y="3198798"/>
              <a:ext cx="2163762" cy="695325"/>
            </a:xfrm>
            <a:custGeom>
              <a:rect b="b" l="l" r="r" t="t"/>
              <a:pathLst>
                <a:path extrusionOk="0" h="185" w="575">
                  <a:moveTo>
                    <a:pt x="575" y="184"/>
                  </a:moveTo>
                  <a:cubicBezTo>
                    <a:pt x="575" y="176"/>
                    <a:pt x="575" y="176"/>
                    <a:pt x="575" y="176"/>
                  </a:cubicBezTo>
                  <a:cubicBezTo>
                    <a:pt x="558" y="176"/>
                    <a:pt x="558" y="176"/>
                    <a:pt x="558" y="176"/>
                  </a:cubicBezTo>
                  <a:cubicBezTo>
                    <a:pt x="558" y="168"/>
                    <a:pt x="558" y="168"/>
                    <a:pt x="558" y="168"/>
                  </a:cubicBezTo>
                  <a:cubicBezTo>
                    <a:pt x="571" y="168"/>
                    <a:pt x="571" y="168"/>
                    <a:pt x="571" y="168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58" y="159"/>
                    <a:pt x="558" y="159"/>
                    <a:pt x="558" y="159"/>
                  </a:cubicBezTo>
                  <a:cubicBezTo>
                    <a:pt x="558" y="151"/>
                    <a:pt x="558" y="151"/>
                    <a:pt x="558" y="151"/>
                  </a:cubicBezTo>
                  <a:cubicBezTo>
                    <a:pt x="574" y="151"/>
                    <a:pt x="574" y="151"/>
                    <a:pt x="574" y="15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48" y="142"/>
                    <a:pt x="548" y="142"/>
                    <a:pt x="548" y="142"/>
                  </a:cubicBezTo>
                  <a:cubicBezTo>
                    <a:pt x="548" y="184"/>
                    <a:pt x="548" y="184"/>
                    <a:pt x="548" y="184"/>
                  </a:cubicBezTo>
                  <a:lnTo>
                    <a:pt x="575" y="184"/>
                  </a:lnTo>
                  <a:close/>
                  <a:moveTo>
                    <a:pt x="501" y="163"/>
                  </a:moveTo>
                  <a:cubicBezTo>
                    <a:pt x="501" y="170"/>
                    <a:pt x="503" y="175"/>
                    <a:pt x="508" y="179"/>
                  </a:cubicBezTo>
                  <a:cubicBezTo>
                    <a:pt x="512" y="183"/>
                    <a:pt x="517" y="185"/>
                    <a:pt x="522" y="185"/>
                  </a:cubicBezTo>
                  <a:cubicBezTo>
                    <a:pt x="526" y="185"/>
                    <a:pt x="531" y="184"/>
                    <a:pt x="533" y="182"/>
                  </a:cubicBezTo>
                  <a:cubicBezTo>
                    <a:pt x="533" y="182"/>
                    <a:pt x="533" y="182"/>
                    <a:pt x="533" y="182"/>
                  </a:cubicBezTo>
                  <a:cubicBezTo>
                    <a:pt x="533" y="183"/>
                    <a:pt x="533" y="183"/>
                    <a:pt x="533" y="183"/>
                  </a:cubicBezTo>
                  <a:cubicBezTo>
                    <a:pt x="533" y="184"/>
                    <a:pt x="533" y="184"/>
                    <a:pt x="533" y="184"/>
                  </a:cubicBezTo>
                  <a:cubicBezTo>
                    <a:pt x="542" y="184"/>
                    <a:pt x="542" y="184"/>
                    <a:pt x="542" y="184"/>
                  </a:cubicBezTo>
                  <a:cubicBezTo>
                    <a:pt x="542" y="161"/>
                    <a:pt x="542" y="161"/>
                    <a:pt x="542" y="161"/>
                  </a:cubicBezTo>
                  <a:cubicBezTo>
                    <a:pt x="527" y="161"/>
                    <a:pt x="527" y="161"/>
                    <a:pt x="527" y="161"/>
                  </a:cubicBezTo>
                  <a:cubicBezTo>
                    <a:pt x="527" y="169"/>
                    <a:pt x="527" y="169"/>
                    <a:pt x="527" y="169"/>
                  </a:cubicBezTo>
                  <a:cubicBezTo>
                    <a:pt x="533" y="169"/>
                    <a:pt x="533" y="169"/>
                    <a:pt x="533" y="169"/>
                  </a:cubicBezTo>
                  <a:cubicBezTo>
                    <a:pt x="533" y="173"/>
                    <a:pt x="533" y="173"/>
                    <a:pt x="533" y="173"/>
                  </a:cubicBezTo>
                  <a:cubicBezTo>
                    <a:pt x="530" y="175"/>
                    <a:pt x="527" y="176"/>
                    <a:pt x="524" y="176"/>
                  </a:cubicBezTo>
                  <a:cubicBezTo>
                    <a:pt x="521" y="176"/>
                    <a:pt x="518" y="175"/>
                    <a:pt x="516" y="172"/>
                  </a:cubicBezTo>
                  <a:cubicBezTo>
                    <a:pt x="513" y="170"/>
                    <a:pt x="512" y="167"/>
                    <a:pt x="512" y="163"/>
                  </a:cubicBezTo>
                  <a:cubicBezTo>
                    <a:pt x="512" y="160"/>
                    <a:pt x="513" y="157"/>
                    <a:pt x="515" y="155"/>
                  </a:cubicBezTo>
                  <a:cubicBezTo>
                    <a:pt x="517" y="152"/>
                    <a:pt x="520" y="151"/>
                    <a:pt x="525" y="151"/>
                  </a:cubicBezTo>
                  <a:cubicBezTo>
                    <a:pt x="528" y="151"/>
                    <a:pt x="532" y="153"/>
                    <a:pt x="535" y="155"/>
                  </a:cubicBezTo>
                  <a:cubicBezTo>
                    <a:pt x="540" y="147"/>
                    <a:pt x="540" y="147"/>
                    <a:pt x="540" y="147"/>
                  </a:cubicBezTo>
                  <a:cubicBezTo>
                    <a:pt x="536" y="144"/>
                    <a:pt x="530" y="142"/>
                    <a:pt x="524" y="142"/>
                  </a:cubicBezTo>
                  <a:cubicBezTo>
                    <a:pt x="517" y="142"/>
                    <a:pt x="512" y="144"/>
                    <a:pt x="508" y="148"/>
                  </a:cubicBezTo>
                  <a:cubicBezTo>
                    <a:pt x="504" y="152"/>
                    <a:pt x="501" y="157"/>
                    <a:pt x="501" y="163"/>
                  </a:cubicBezTo>
                  <a:close/>
                  <a:moveTo>
                    <a:pt x="499" y="184"/>
                  </a:moveTo>
                  <a:cubicBezTo>
                    <a:pt x="499" y="176"/>
                    <a:pt x="499" y="176"/>
                    <a:pt x="499" y="176"/>
                  </a:cubicBezTo>
                  <a:cubicBezTo>
                    <a:pt x="482" y="176"/>
                    <a:pt x="482" y="176"/>
                    <a:pt x="482" y="176"/>
                  </a:cubicBezTo>
                  <a:cubicBezTo>
                    <a:pt x="482" y="168"/>
                    <a:pt x="482" y="168"/>
                    <a:pt x="482" y="168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5" y="159"/>
                    <a:pt x="495" y="159"/>
                    <a:pt x="495" y="159"/>
                  </a:cubicBezTo>
                  <a:cubicBezTo>
                    <a:pt x="482" y="159"/>
                    <a:pt x="482" y="159"/>
                    <a:pt x="482" y="159"/>
                  </a:cubicBezTo>
                  <a:cubicBezTo>
                    <a:pt x="482" y="151"/>
                    <a:pt x="482" y="151"/>
                    <a:pt x="482" y="151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72" y="142"/>
                    <a:pt x="472" y="142"/>
                    <a:pt x="472" y="142"/>
                  </a:cubicBezTo>
                  <a:cubicBezTo>
                    <a:pt x="472" y="184"/>
                    <a:pt x="472" y="184"/>
                    <a:pt x="472" y="184"/>
                  </a:cubicBezTo>
                  <a:lnTo>
                    <a:pt x="499" y="184"/>
                  </a:lnTo>
                  <a:close/>
                  <a:moveTo>
                    <a:pt x="469" y="184"/>
                  </a:moveTo>
                  <a:cubicBezTo>
                    <a:pt x="469" y="176"/>
                    <a:pt x="469" y="176"/>
                    <a:pt x="469" y="176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41" y="142"/>
                    <a:pt x="441" y="142"/>
                    <a:pt x="441" y="142"/>
                  </a:cubicBezTo>
                  <a:cubicBezTo>
                    <a:pt x="441" y="184"/>
                    <a:pt x="441" y="184"/>
                    <a:pt x="441" y="184"/>
                  </a:cubicBezTo>
                  <a:lnTo>
                    <a:pt x="469" y="184"/>
                  </a:lnTo>
                  <a:close/>
                  <a:moveTo>
                    <a:pt x="438" y="184"/>
                  </a:moveTo>
                  <a:cubicBezTo>
                    <a:pt x="438" y="176"/>
                    <a:pt x="438" y="176"/>
                    <a:pt x="438" y="176"/>
                  </a:cubicBezTo>
                  <a:cubicBezTo>
                    <a:pt x="420" y="176"/>
                    <a:pt x="420" y="176"/>
                    <a:pt x="420" y="176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10" y="142"/>
                    <a:pt x="410" y="142"/>
                    <a:pt x="410" y="142"/>
                  </a:cubicBezTo>
                  <a:cubicBezTo>
                    <a:pt x="410" y="184"/>
                    <a:pt x="410" y="184"/>
                    <a:pt x="410" y="184"/>
                  </a:cubicBezTo>
                  <a:lnTo>
                    <a:pt x="438" y="184"/>
                  </a:lnTo>
                  <a:close/>
                  <a:moveTo>
                    <a:pt x="372" y="163"/>
                  </a:moveTo>
                  <a:cubicBezTo>
                    <a:pt x="372" y="160"/>
                    <a:pt x="373" y="157"/>
                    <a:pt x="375" y="155"/>
                  </a:cubicBezTo>
                  <a:cubicBezTo>
                    <a:pt x="377" y="152"/>
                    <a:pt x="380" y="151"/>
                    <a:pt x="383" y="151"/>
                  </a:cubicBezTo>
                  <a:cubicBezTo>
                    <a:pt x="386" y="151"/>
                    <a:pt x="389" y="152"/>
                    <a:pt x="391" y="155"/>
                  </a:cubicBezTo>
                  <a:cubicBezTo>
                    <a:pt x="393" y="157"/>
                    <a:pt x="394" y="160"/>
                    <a:pt x="394" y="163"/>
                  </a:cubicBezTo>
                  <a:cubicBezTo>
                    <a:pt x="394" y="167"/>
                    <a:pt x="393" y="170"/>
                    <a:pt x="391" y="172"/>
                  </a:cubicBezTo>
                  <a:cubicBezTo>
                    <a:pt x="389" y="175"/>
                    <a:pt x="386" y="176"/>
                    <a:pt x="383" y="176"/>
                  </a:cubicBezTo>
                  <a:cubicBezTo>
                    <a:pt x="380" y="176"/>
                    <a:pt x="377" y="175"/>
                    <a:pt x="375" y="172"/>
                  </a:cubicBezTo>
                  <a:cubicBezTo>
                    <a:pt x="373" y="170"/>
                    <a:pt x="372" y="167"/>
                    <a:pt x="372" y="163"/>
                  </a:cubicBezTo>
                  <a:close/>
                  <a:moveTo>
                    <a:pt x="361" y="163"/>
                  </a:moveTo>
                  <a:cubicBezTo>
                    <a:pt x="361" y="169"/>
                    <a:pt x="363" y="175"/>
                    <a:pt x="367" y="179"/>
                  </a:cubicBezTo>
                  <a:cubicBezTo>
                    <a:pt x="371" y="183"/>
                    <a:pt x="377" y="185"/>
                    <a:pt x="383" y="185"/>
                  </a:cubicBezTo>
                  <a:cubicBezTo>
                    <a:pt x="390" y="185"/>
                    <a:pt x="395" y="183"/>
                    <a:pt x="399" y="179"/>
                  </a:cubicBezTo>
                  <a:cubicBezTo>
                    <a:pt x="403" y="175"/>
                    <a:pt x="405" y="169"/>
                    <a:pt x="405" y="163"/>
                  </a:cubicBezTo>
                  <a:cubicBezTo>
                    <a:pt x="405" y="157"/>
                    <a:pt x="403" y="152"/>
                    <a:pt x="399" y="148"/>
                  </a:cubicBezTo>
                  <a:cubicBezTo>
                    <a:pt x="395" y="144"/>
                    <a:pt x="389" y="142"/>
                    <a:pt x="383" y="142"/>
                  </a:cubicBezTo>
                  <a:cubicBezTo>
                    <a:pt x="377" y="142"/>
                    <a:pt x="371" y="144"/>
                    <a:pt x="367" y="148"/>
                  </a:cubicBezTo>
                  <a:cubicBezTo>
                    <a:pt x="363" y="152"/>
                    <a:pt x="361" y="157"/>
                    <a:pt x="361" y="163"/>
                  </a:cubicBezTo>
                  <a:close/>
                  <a:moveTo>
                    <a:pt x="322" y="163"/>
                  </a:moveTo>
                  <a:cubicBezTo>
                    <a:pt x="322" y="170"/>
                    <a:pt x="324" y="175"/>
                    <a:pt x="328" y="179"/>
                  </a:cubicBezTo>
                  <a:cubicBezTo>
                    <a:pt x="332" y="183"/>
                    <a:pt x="337" y="185"/>
                    <a:pt x="344" y="185"/>
                  </a:cubicBezTo>
                  <a:cubicBezTo>
                    <a:pt x="350" y="185"/>
                    <a:pt x="356" y="183"/>
                    <a:pt x="361" y="178"/>
                  </a:cubicBezTo>
                  <a:cubicBezTo>
                    <a:pt x="355" y="171"/>
                    <a:pt x="355" y="171"/>
                    <a:pt x="355" y="171"/>
                  </a:cubicBezTo>
                  <a:cubicBezTo>
                    <a:pt x="352" y="174"/>
                    <a:pt x="348" y="176"/>
                    <a:pt x="344" y="176"/>
                  </a:cubicBezTo>
                  <a:cubicBezTo>
                    <a:pt x="340" y="176"/>
                    <a:pt x="337" y="174"/>
                    <a:pt x="335" y="172"/>
                  </a:cubicBezTo>
                  <a:cubicBezTo>
                    <a:pt x="333" y="169"/>
                    <a:pt x="332" y="166"/>
                    <a:pt x="332" y="163"/>
                  </a:cubicBezTo>
                  <a:cubicBezTo>
                    <a:pt x="332" y="160"/>
                    <a:pt x="333" y="157"/>
                    <a:pt x="335" y="155"/>
                  </a:cubicBezTo>
                  <a:cubicBezTo>
                    <a:pt x="337" y="152"/>
                    <a:pt x="340" y="151"/>
                    <a:pt x="344" y="151"/>
                  </a:cubicBezTo>
                  <a:cubicBezTo>
                    <a:pt x="348" y="151"/>
                    <a:pt x="352" y="153"/>
                    <a:pt x="355" y="155"/>
                  </a:cubicBezTo>
                  <a:cubicBezTo>
                    <a:pt x="359" y="148"/>
                    <a:pt x="359" y="148"/>
                    <a:pt x="359" y="148"/>
                  </a:cubicBezTo>
                  <a:cubicBezTo>
                    <a:pt x="355" y="144"/>
                    <a:pt x="349" y="142"/>
                    <a:pt x="344" y="142"/>
                  </a:cubicBezTo>
                  <a:cubicBezTo>
                    <a:pt x="337" y="142"/>
                    <a:pt x="332" y="144"/>
                    <a:pt x="328" y="148"/>
                  </a:cubicBezTo>
                  <a:cubicBezTo>
                    <a:pt x="324" y="152"/>
                    <a:pt x="322" y="157"/>
                    <a:pt x="322" y="163"/>
                  </a:cubicBezTo>
                  <a:close/>
                  <a:moveTo>
                    <a:pt x="304" y="184"/>
                  </a:moveTo>
                  <a:cubicBezTo>
                    <a:pt x="304" y="176"/>
                    <a:pt x="304" y="176"/>
                    <a:pt x="304" y="176"/>
                  </a:cubicBezTo>
                  <a:cubicBezTo>
                    <a:pt x="287" y="176"/>
                    <a:pt x="287" y="176"/>
                    <a:pt x="287" y="176"/>
                  </a:cubicBezTo>
                  <a:cubicBezTo>
                    <a:pt x="287" y="168"/>
                    <a:pt x="287" y="168"/>
                    <a:pt x="287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59"/>
                    <a:pt x="300" y="159"/>
                    <a:pt x="300" y="159"/>
                  </a:cubicBezTo>
                  <a:cubicBezTo>
                    <a:pt x="287" y="159"/>
                    <a:pt x="287" y="159"/>
                    <a:pt x="287" y="159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277" y="142"/>
                    <a:pt x="277" y="142"/>
                    <a:pt x="277" y="142"/>
                  </a:cubicBezTo>
                  <a:cubicBezTo>
                    <a:pt x="277" y="184"/>
                    <a:pt x="277" y="184"/>
                    <a:pt x="277" y="184"/>
                  </a:cubicBezTo>
                  <a:lnTo>
                    <a:pt x="304" y="184"/>
                  </a:lnTo>
                  <a:close/>
                  <a:moveTo>
                    <a:pt x="230" y="163"/>
                  </a:moveTo>
                  <a:cubicBezTo>
                    <a:pt x="230" y="170"/>
                    <a:pt x="232" y="175"/>
                    <a:pt x="237" y="179"/>
                  </a:cubicBezTo>
                  <a:cubicBezTo>
                    <a:pt x="241" y="183"/>
                    <a:pt x="246" y="185"/>
                    <a:pt x="251" y="185"/>
                  </a:cubicBezTo>
                  <a:cubicBezTo>
                    <a:pt x="255" y="185"/>
                    <a:pt x="260" y="184"/>
                    <a:pt x="262" y="182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6" y="161"/>
                    <a:pt x="256" y="161"/>
                    <a:pt x="256" y="161"/>
                  </a:cubicBezTo>
                  <a:cubicBezTo>
                    <a:pt x="256" y="169"/>
                    <a:pt x="256" y="169"/>
                    <a:pt x="256" y="169"/>
                  </a:cubicBezTo>
                  <a:cubicBezTo>
                    <a:pt x="262" y="169"/>
                    <a:pt x="262" y="169"/>
                    <a:pt x="262" y="169"/>
                  </a:cubicBezTo>
                  <a:cubicBezTo>
                    <a:pt x="262" y="173"/>
                    <a:pt x="262" y="173"/>
                    <a:pt x="262" y="173"/>
                  </a:cubicBezTo>
                  <a:cubicBezTo>
                    <a:pt x="259" y="175"/>
                    <a:pt x="256" y="176"/>
                    <a:pt x="253" y="176"/>
                  </a:cubicBezTo>
                  <a:cubicBezTo>
                    <a:pt x="250" y="176"/>
                    <a:pt x="247" y="175"/>
                    <a:pt x="245" y="172"/>
                  </a:cubicBezTo>
                  <a:cubicBezTo>
                    <a:pt x="242" y="170"/>
                    <a:pt x="241" y="167"/>
                    <a:pt x="241" y="163"/>
                  </a:cubicBezTo>
                  <a:cubicBezTo>
                    <a:pt x="241" y="160"/>
                    <a:pt x="242" y="157"/>
                    <a:pt x="244" y="155"/>
                  </a:cubicBezTo>
                  <a:cubicBezTo>
                    <a:pt x="246" y="152"/>
                    <a:pt x="249" y="151"/>
                    <a:pt x="254" y="151"/>
                  </a:cubicBezTo>
                  <a:cubicBezTo>
                    <a:pt x="257" y="151"/>
                    <a:pt x="261" y="153"/>
                    <a:pt x="264" y="155"/>
                  </a:cubicBezTo>
                  <a:cubicBezTo>
                    <a:pt x="269" y="147"/>
                    <a:pt x="269" y="147"/>
                    <a:pt x="269" y="147"/>
                  </a:cubicBezTo>
                  <a:cubicBezTo>
                    <a:pt x="265" y="144"/>
                    <a:pt x="259" y="142"/>
                    <a:pt x="253" y="142"/>
                  </a:cubicBezTo>
                  <a:cubicBezTo>
                    <a:pt x="246" y="142"/>
                    <a:pt x="241" y="144"/>
                    <a:pt x="237" y="148"/>
                  </a:cubicBezTo>
                  <a:cubicBezTo>
                    <a:pt x="233" y="152"/>
                    <a:pt x="230" y="157"/>
                    <a:pt x="230" y="163"/>
                  </a:cubicBezTo>
                  <a:close/>
                  <a:moveTo>
                    <a:pt x="209" y="159"/>
                  </a:moveTo>
                  <a:cubicBezTo>
                    <a:pt x="210" y="157"/>
                    <a:pt x="211" y="155"/>
                    <a:pt x="211" y="152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5" y="167"/>
                    <a:pt x="215" y="167"/>
                    <a:pt x="215" y="167"/>
                  </a:cubicBezTo>
                  <a:cubicBezTo>
                    <a:pt x="207" y="167"/>
                    <a:pt x="207" y="167"/>
                    <a:pt x="207" y="167"/>
                  </a:cubicBezTo>
                  <a:lnTo>
                    <a:pt x="209" y="159"/>
                  </a:lnTo>
                  <a:close/>
                  <a:moveTo>
                    <a:pt x="202" y="184"/>
                  </a:moveTo>
                  <a:cubicBezTo>
                    <a:pt x="205" y="176"/>
                    <a:pt x="205" y="176"/>
                    <a:pt x="205" y="176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20" y="184"/>
                    <a:pt x="220" y="184"/>
                    <a:pt x="220" y="184"/>
                  </a:cubicBezTo>
                  <a:cubicBezTo>
                    <a:pt x="231" y="184"/>
                    <a:pt x="231" y="184"/>
                    <a:pt x="231" y="184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191" y="184"/>
                    <a:pt x="191" y="184"/>
                    <a:pt x="191" y="184"/>
                  </a:cubicBezTo>
                  <a:lnTo>
                    <a:pt x="202" y="184"/>
                  </a:lnTo>
                  <a:close/>
                  <a:moveTo>
                    <a:pt x="155" y="169"/>
                  </a:moveTo>
                  <a:cubicBezTo>
                    <a:pt x="155" y="174"/>
                    <a:pt x="156" y="178"/>
                    <a:pt x="159" y="181"/>
                  </a:cubicBezTo>
                  <a:cubicBezTo>
                    <a:pt x="163" y="184"/>
                    <a:pt x="167" y="185"/>
                    <a:pt x="172" y="185"/>
                  </a:cubicBezTo>
                  <a:cubicBezTo>
                    <a:pt x="178" y="185"/>
                    <a:pt x="182" y="184"/>
                    <a:pt x="185" y="181"/>
                  </a:cubicBezTo>
                  <a:cubicBezTo>
                    <a:pt x="188" y="178"/>
                    <a:pt x="190" y="174"/>
                    <a:pt x="190" y="169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80" y="173"/>
                    <a:pt x="177" y="176"/>
                    <a:pt x="172" y="176"/>
                  </a:cubicBezTo>
                  <a:cubicBezTo>
                    <a:pt x="168" y="176"/>
                    <a:pt x="165" y="173"/>
                    <a:pt x="165" y="169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69"/>
                    <a:pt x="155" y="169"/>
                    <a:pt x="155" y="169"/>
                  </a:cubicBezTo>
                  <a:close/>
                  <a:moveTo>
                    <a:pt x="109" y="163"/>
                  </a:moveTo>
                  <a:cubicBezTo>
                    <a:pt x="109" y="170"/>
                    <a:pt x="111" y="175"/>
                    <a:pt x="115" y="179"/>
                  </a:cubicBezTo>
                  <a:cubicBezTo>
                    <a:pt x="119" y="183"/>
                    <a:pt x="124" y="185"/>
                    <a:pt x="130" y="185"/>
                  </a:cubicBezTo>
                  <a:cubicBezTo>
                    <a:pt x="134" y="185"/>
                    <a:pt x="138" y="184"/>
                    <a:pt x="141" y="182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9" y="184"/>
                    <a:pt x="149" y="184"/>
                    <a:pt x="149" y="184"/>
                  </a:cubicBezTo>
                  <a:cubicBezTo>
                    <a:pt x="149" y="161"/>
                    <a:pt x="149" y="161"/>
                    <a:pt x="149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5"/>
                    <a:pt x="135" y="176"/>
                    <a:pt x="132" y="176"/>
                  </a:cubicBezTo>
                  <a:cubicBezTo>
                    <a:pt x="128" y="176"/>
                    <a:pt x="125" y="175"/>
                    <a:pt x="123" y="172"/>
                  </a:cubicBezTo>
                  <a:cubicBezTo>
                    <a:pt x="121" y="170"/>
                    <a:pt x="120" y="167"/>
                    <a:pt x="120" y="163"/>
                  </a:cubicBezTo>
                  <a:cubicBezTo>
                    <a:pt x="120" y="160"/>
                    <a:pt x="121" y="157"/>
                    <a:pt x="123" y="155"/>
                  </a:cubicBezTo>
                  <a:cubicBezTo>
                    <a:pt x="125" y="152"/>
                    <a:pt x="128" y="151"/>
                    <a:pt x="132" y="151"/>
                  </a:cubicBezTo>
                  <a:cubicBezTo>
                    <a:pt x="135" y="151"/>
                    <a:pt x="140" y="153"/>
                    <a:pt x="142" y="155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3" y="144"/>
                    <a:pt x="137" y="142"/>
                    <a:pt x="131" y="142"/>
                  </a:cubicBezTo>
                  <a:cubicBezTo>
                    <a:pt x="125" y="142"/>
                    <a:pt x="119" y="144"/>
                    <a:pt x="115" y="148"/>
                  </a:cubicBezTo>
                  <a:cubicBezTo>
                    <a:pt x="111" y="152"/>
                    <a:pt x="109" y="157"/>
                    <a:pt x="109" y="163"/>
                  </a:cubicBezTo>
                  <a:close/>
                  <a:moveTo>
                    <a:pt x="78" y="184"/>
                  </a:moveTo>
                  <a:cubicBezTo>
                    <a:pt x="78" y="165"/>
                    <a:pt x="78" y="165"/>
                    <a:pt x="78" y="165"/>
                  </a:cubicBezTo>
                  <a:cubicBezTo>
                    <a:pt x="78" y="163"/>
                    <a:pt x="78" y="161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9" y="160"/>
                    <a:pt x="81" y="163"/>
                    <a:pt x="82" y="165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4"/>
                    <a:pt x="94" y="166"/>
                    <a:pt x="94" y="169"/>
                  </a:cubicBezTo>
                  <a:cubicBezTo>
                    <a:pt x="94" y="169"/>
                    <a:pt x="94" y="169"/>
                    <a:pt x="94" y="169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3" y="166"/>
                    <a:pt x="91" y="164"/>
                    <a:pt x="90" y="16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78" y="185"/>
                    <a:pt x="78" y="185"/>
                    <a:pt x="78" y="185"/>
                  </a:cubicBezTo>
                  <a:lnTo>
                    <a:pt x="78" y="184"/>
                  </a:lnTo>
                  <a:close/>
                  <a:moveTo>
                    <a:pt x="44" y="159"/>
                  </a:moveTo>
                  <a:cubicBezTo>
                    <a:pt x="44" y="157"/>
                    <a:pt x="45" y="155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50" y="167"/>
                    <a:pt x="50" y="167"/>
                    <a:pt x="50" y="167"/>
                  </a:cubicBezTo>
                  <a:cubicBezTo>
                    <a:pt x="42" y="167"/>
                    <a:pt x="42" y="167"/>
                    <a:pt x="42" y="167"/>
                  </a:cubicBezTo>
                  <a:lnTo>
                    <a:pt x="44" y="159"/>
                  </a:lnTo>
                  <a:close/>
                  <a:moveTo>
                    <a:pt x="37" y="184"/>
                  </a:moveTo>
                  <a:cubicBezTo>
                    <a:pt x="39" y="176"/>
                    <a:pt x="39" y="176"/>
                    <a:pt x="39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26" y="184"/>
                    <a:pt x="26" y="184"/>
                    <a:pt x="26" y="184"/>
                  </a:cubicBezTo>
                  <a:lnTo>
                    <a:pt x="37" y="184"/>
                  </a:lnTo>
                  <a:close/>
                  <a:moveTo>
                    <a:pt x="27" y="184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10" y="142"/>
                    <a:pt x="10" y="142"/>
                    <a:pt x="1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4"/>
                    <a:pt x="0" y="184"/>
                    <a:pt x="0" y="184"/>
                  </a:cubicBezTo>
                  <a:lnTo>
                    <a:pt x="27" y="184"/>
                  </a:lnTo>
                  <a:close/>
                  <a:moveTo>
                    <a:pt x="490" y="114"/>
                  </a:moveTo>
                  <a:cubicBezTo>
                    <a:pt x="490" y="105"/>
                    <a:pt x="490" y="105"/>
                    <a:pt x="490" y="105"/>
                  </a:cubicBezTo>
                  <a:cubicBezTo>
                    <a:pt x="473" y="105"/>
                    <a:pt x="473" y="105"/>
                    <a:pt x="473" y="105"/>
                  </a:cubicBezTo>
                  <a:cubicBezTo>
                    <a:pt x="473" y="97"/>
                    <a:pt x="473" y="97"/>
                    <a:pt x="473" y="97"/>
                  </a:cubicBezTo>
                  <a:cubicBezTo>
                    <a:pt x="486" y="97"/>
                    <a:pt x="486" y="97"/>
                    <a:pt x="486" y="97"/>
                  </a:cubicBezTo>
                  <a:cubicBezTo>
                    <a:pt x="486" y="88"/>
                    <a:pt x="486" y="88"/>
                    <a:pt x="486" y="88"/>
                  </a:cubicBezTo>
                  <a:cubicBezTo>
                    <a:pt x="473" y="88"/>
                    <a:pt x="473" y="88"/>
                    <a:pt x="473" y="88"/>
                  </a:cubicBezTo>
                  <a:cubicBezTo>
                    <a:pt x="473" y="80"/>
                    <a:pt x="473" y="80"/>
                    <a:pt x="473" y="80"/>
                  </a:cubicBezTo>
                  <a:cubicBezTo>
                    <a:pt x="490" y="80"/>
                    <a:pt x="490" y="80"/>
                    <a:pt x="490" y="80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63" y="72"/>
                    <a:pt x="463" y="72"/>
                    <a:pt x="463" y="72"/>
                  </a:cubicBezTo>
                  <a:cubicBezTo>
                    <a:pt x="463" y="114"/>
                    <a:pt x="463" y="114"/>
                    <a:pt x="463" y="114"/>
                  </a:cubicBezTo>
                  <a:lnTo>
                    <a:pt x="490" y="114"/>
                  </a:lnTo>
                  <a:close/>
                  <a:moveTo>
                    <a:pt x="428" y="108"/>
                  </a:moveTo>
                  <a:cubicBezTo>
                    <a:pt x="432" y="112"/>
                    <a:pt x="438" y="114"/>
                    <a:pt x="443" y="114"/>
                  </a:cubicBezTo>
                  <a:cubicBezTo>
                    <a:pt x="448" y="114"/>
                    <a:pt x="452" y="113"/>
                    <a:pt x="454" y="111"/>
                  </a:cubicBezTo>
                  <a:cubicBezTo>
                    <a:pt x="457" y="108"/>
                    <a:pt x="458" y="105"/>
                    <a:pt x="458" y="101"/>
                  </a:cubicBezTo>
                  <a:cubicBezTo>
                    <a:pt x="458" y="92"/>
                    <a:pt x="450" y="90"/>
                    <a:pt x="444" y="88"/>
                  </a:cubicBezTo>
                  <a:cubicBezTo>
                    <a:pt x="442" y="87"/>
                    <a:pt x="440" y="85"/>
                    <a:pt x="440" y="83"/>
                  </a:cubicBezTo>
                  <a:cubicBezTo>
                    <a:pt x="440" y="82"/>
                    <a:pt x="441" y="80"/>
                    <a:pt x="444" y="80"/>
                  </a:cubicBezTo>
                  <a:cubicBezTo>
                    <a:pt x="447" y="80"/>
                    <a:pt x="451" y="82"/>
                    <a:pt x="453" y="84"/>
                  </a:cubicBezTo>
                  <a:cubicBezTo>
                    <a:pt x="458" y="76"/>
                    <a:pt x="458" y="76"/>
                    <a:pt x="458" y="76"/>
                  </a:cubicBezTo>
                  <a:cubicBezTo>
                    <a:pt x="454" y="72"/>
                    <a:pt x="450" y="71"/>
                    <a:pt x="444" y="71"/>
                  </a:cubicBezTo>
                  <a:cubicBezTo>
                    <a:pt x="440" y="71"/>
                    <a:pt x="436" y="72"/>
                    <a:pt x="433" y="75"/>
                  </a:cubicBezTo>
                  <a:cubicBezTo>
                    <a:pt x="431" y="77"/>
                    <a:pt x="429" y="80"/>
                    <a:pt x="429" y="84"/>
                  </a:cubicBezTo>
                  <a:cubicBezTo>
                    <a:pt x="429" y="90"/>
                    <a:pt x="434" y="93"/>
                    <a:pt x="439" y="96"/>
                  </a:cubicBezTo>
                  <a:cubicBezTo>
                    <a:pt x="443" y="98"/>
                    <a:pt x="448" y="99"/>
                    <a:pt x="448" y="102"/>
                  </a:cubicBezTo>
                  <a:cubicBezTo>
                    <a:pt x="448" y="104"/>
                    <a:pt x="446" y="105"/>
                    <a:pt x="443" y="105"/>
                  </a:cubicBezTo>
                  <a:cubicBezTo>
                    <a:pt x="440" y="105"/>
                    <a:pt x="436" y="103"/>
                    <a:pt x="433" y="101"/>
                  </a:cubicBezTo>
                  <a:lnTo>
                    <a:pt x="428" y="108"/>
                  </a:lnTo>
                  <a:close/>
                  <a:moveTo>
                    <a:pt x="426" y="114"/>
                  </a:moveTo>
                  <a:cubicBezTo>
                    <a:pt x="426" y="105"/>
                    <a:pt x="426" y="105"/>
                    <a:pt x="426" y="105"/>
                  </a:cubicBezTo>
                  <a:cubicBezTo>
                    <a:pt x="409" y="105"/>
                    <a:pt x="409" y="105"/>
                    <a:pt x="409" y="105"/>
                  </a:cubicBezTo>
                  <a:cubicBezTo>
                    <a:pt x="409" y="97"/>
                    <a:pt x="409" y="97"/>
                    <a:pt x="409" y="97"/>
                  </a:cubicBezTo>
                  <a:cubicBezTo>
                    <a:pt x="422" y="97"/>
                    <a:pt x="422" y="97"/>
                    <a:pt x="422" y="97"/>
                  </a:cubicBezTo>
                  <a:cubicBezTo>
                    <a:pt x="422" y="88"/>
                    <a:pt x="422" y="88"/>
                    <a:pt x="422" y="88"/>
                  </a:cubicBezTo>
                  <a:cubicBezTo>
                    <a:pt x="409" y="88"/>
                    <a:pt x="409" y="88"/>
                    <a:pt x="409" y="88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25" y="72"/>
                    <a:pt x="425" y="72"/>
                    <a:pt x="425" y="72"/>
                  </a:cubicBezTo>
                  <a:cubicBezTo>
                    <a:pt x="399" y="72"/>
                    <a:pt x="399" y="72"/>
                    <a:pt x="399" y="72"/>
                  </a:cubicBezTo>
                  <a:cubicBezTo>
                    <a:pt x="399" y="114"/>
                    <a:pt x="399" y="114"/>
                    <a:pt x="399" y="114"/>
                  </a:cubicBezTo>
                  <a:lnTo>
                    <a:pt x="426" y="114"/>
                  </a:lnTo>
                  <a:close/>
                  <a:moveTo>
                    <a:pt x="366" y="114"/>
                  </a:moveTo>
                  <a:cubicBezTo>
                    <a:pt x="366" y="94"/>
                    <a:pt x="366" y="94"/>
                    <a:pt x="366" y="94"/>
                  </a:cubicBezTo>
                  <a:cubicBezTo>
                    <a:pt x="366" y="92"/>
                    <a:pt x="366" y="90"/>
                    <a:pt x="366" y="87"/>
                  </a:cubicBezTo>
                  <a:cubicBezTo>
                    <a:pt x="366" y="87"/>
                    <a:pt x="366" y="87"/>
                    <a:pt x="366" y="87"/>
                  </a:cubicBezTo>
                  <a:cubicBezTo>
                    <a:pt x="366" y="88"/>
                    <a:pt x="366" y="88"/>
                    <a:pt x="366" y="88"/>
                  </a:cubicBezTo>
                  <a:cubicBezTo>
                    <a:pt x="367" y="90"/>
                    <a:pt x="368" y="92"/>
                    <a:pt x="369" y="94"/>
                  </a:cubicBezTo>
                  <a:cubicBezTo>
                    <a:pt x="381" y="114"/>
                    <a:pt x="381" y="114"/>
                    <a:pt x="381" y="114"/>
                  </a:cubicBezTo>
                  <a:cubicBezTo>
                    <a:pt x="391" y="114"/>
                    <a:pt x="391" y="114"/>
                    <a:pt x="391" y="114"/>
                  </a:cubicBezTo>
                  <a:cubicBezTo>
                    <a:pt x="391" y="72"/>
                    <a:pt x="391" y="72"/>
                    <a:pt x="391" y="72"/>
                  </a:cubicBezTo>
                  <a:cubicBezTo>
                    <a:pt x="381" y="72"/>
                    <a:pt x="381" y="72"/>
                    <a:pt x="381" y="72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81" y="93"/>
                    <a:pt x="381" y="95"/>
                    <a:pt x="382" y="98"/>
                  </a:cubicBezTo>
                  <a:cubicBezTo>
                    <a:pt x="381" y="98"/>
                    <a:pt x="381" y="98"/>
                    <a:pt x="381" y="98"/>
                  </a:cubicBezTo>
                  <a:cubicBezTo>
                    <a:pt x="381" y="97"/>
                    <a:pt x="381" y="97"/>
                    <a:pt x="381" y="97"/>
                  </a:cubicBezTo>
                  <a:cubicBezTo>
                    <a:pt x="380" y="96"/>
                    <a:pt x="379" y="93"/>
                    <a:pt x="378" y="9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114"/>
                    <a:pt x="356" y="114"/>
                    <a:pt x="356" y="114"/>
                  </a:cubicBezTo>
                  <a:cubicBezTo>
                    <a:pt x="366" y="114"/>
                    <a:pt x="366" y="114"/>
                    <a:pt x="366" y="114"/>
                  </a:cubicBezTo>
                  <a:close/>
                  <a:moveTo>
                    <a:pt x="349" y="114"/>
                  </a:moveTo>
                  <a:cubicBezTo>
                    <a:pt x="349" y="72"/>
                    <a:pt x="349" y="72"/>
                    <a:pt x="349" y="72"/>
                  </a:cubicBezTo>
                  <a:cubicBezTo>
                    <a:pt x="338" y="72"/>
                    <a:pt x="338" y="72"/>
                    <a:pt x="338" y="72"/>
                  </a:cubicBezTo>
                  <a:cubicBezTo>
                    <a:pt x="338" y="114"/>
                    <a:pt x="338" y="114"/>
                    <a:pt x="338" y="114"/>
                  </a:cubicBezTo>
                  <a:lnTo>
                    <a:pt x="349" y="114"/>
                  </a:lnTo>
                  <a:close/>
                  <a:moveTo>
                    <a:pt x="305" y="114"/>
                  </a:moveTo>
                  <a:cubicBezTo>
                    <a:pt x="305" y="97"/>
                    <a:pt x="305" y="97"/>
                    <a:pt x="305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31" y="114"/>
                    <a:pt x="331" y="114"/>
                    <a:pt x="331" y="114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1" y="88"/>
                    <a:pt x="321" y="88"/>
                    <a:pt x="321" y="88"/>
                  </a:cubicBezTo>
                  <a:cubicBezTo>
                    <a:pt x="305" y="88"/>
                    <a:pt x="305" y="88"/>
                    <a:pt x="305" y="88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114"/>
                    <a:pt x="295" y="114"/>
                    <a:pt x="295" y="114"/>
                  </a:cubicBezTo>
                  <a:lnTo>
                    <a:pt x="305" y="114"/>
                  </a:lnTo>
                  <a:close/>
                  <a:moveTo>
                    <a:pt x="252" y="93"/>
                  </a:moveTo>
                  <a:cubicBezTo>
                    <a:pt x="252" y="99"/>
                    <a:pt x="254" y="104"/>
                    <a:pt x="258" y="108"/>
                  </a:cubicBezTo>
                  <a:cubicBezTo>
                    <a:pt x="262" y="112"/>
                    <a:pt x="268" y="114"/>
                    <a:pt x="274" y="114"/>
                  </a:cubicBezTo>
                  <a:cubicBezTo>
                    <a:pt x="281" y="114"/>
                    <a:pt x="287" y="112"/>
                    <a:pt x="291" y="107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2" y="103"/>
                    <a:pt x="279" y="105"/>
                    <a:pt x="275" y="105"/>
                  </a:cubicBezTo>
                  <a:cubicBezTo>
                    <a:pt x="271" y="105"/>
                    <a:pt x="268" y="104"/>
                    <a:pt x="266" y="101"/>
                  </a:cubicBezTo>
                  <a:cubicBezTo>
                    <a:pt x="264" y="99"/>
                    <a:pt x="263" y="96"/>
                    <a:pt x="263" y="92"/>
                  </a:cubicBezTo>
                  <a:cubicBezTo>
                    <a:pt x="263" y="89"/>
                    <a:pt x="264" y="86"/>
                    <a:pt x="266" y="84"/>
                  </a:cubicBezTo>
                  <a:cubicBezTo>
                    <a:pt x="268" y="81"/>
                    <a:pt x="271" y="80"/>
                    <a:pt x="275" y="80"/>
                  </a:cubicBezTo>
                  <a:cubicBezTo>
                    <a:pt x="278" y="80"/>
                    <a:pt x="282" y="82"/>
                    <a:pt x="285" y="8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86" y="73"/>
                    <a:pt x="280" y="71"/>
                    <a:pt x="274" y="71"/>
                  </a:cubicBezTo>
                  <a:cubicBezTo>
                    <a:pt x="268" y="71"/>
                    <a:pt x="262" y="73"/>
                    <a:pt x="258" y="77"/>
                  </a:cubicBezTo>
                  <a:cubicBezTo>
                    <a:pt x="254" y="81"/>
                    <a:pt x="252" y="86"/>
                    <a:pt x="252" y="93"/>
                  </a:cubicBezTo>
                  <a:close/>
                  <a:moveTo>
                    <a:pt x="248" y="101"/>
                  </a:moveTo>
                  <a:cubicBezTo>
                    <a:pt x="248" y="92"/>
                    <a:pt x="248" y="92"/>
                    <a:pt x="248" y="92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101"/>
                    <a:pt x="230" y="101"/>
                    <a:pt x="230" y="101"/>
                  </a:cubicBezTo>
                  <a:lnTo>
                    <a:pt x="248" y="101"/>
                  </a:lnTo>
                  <a:close/>
                  <a:moveTo>
                    <a:pt x="198" y="114"/>
                  </a:moveTo>
                  <a:cubicBezTo>
                    <a:pt x="198" y="97"/>
                    <a:pt x="198" y="97"/>
                    <a:pt x="198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114"/>
                    <a:pt x="213" y="114"/>
                    <a:pt x="213" y="114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114"/>
                    <a:pt x="187" y="114"/>
                    <a:pt x="187" y="114"/>
                  </a:cubicBezTo>
                  <a:lnTo>
                    <a:pt x="198" y="114"/>
                  </a:lnTo>
                  <a:close/>
                  <a:moveTo>
                    <a:pt x="159" y="114"/>
                  </a:moveTo>
                  <a:cubicBezTo>
                    <a:pt x="159" y="97"/>
                    <a:pt x="159" y="97"/>
                    <a:pt x="159" y="97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84" y="114"/>
                    <a:pt x="184" y="114"/>
                    <a:pt x="184" y="114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72" y="92"/>
                    <a:pt x="172" y="92"/>
                    <a:pt x="172" y="9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114"/>
                    <a:pt x="149" y="114"/>
                    <a:pt x="149" y="114"/>
                  </a:cubicBezTo>
                  <a:lnTo>
                    <a:pt x="159" y="114"/>
                  </a:lnTo>
                  <a:close/>
                  <a:moveTo>
                    <a:pt x="125" y="88"/>
                  </a:moveTo>
                  <a:cubicBezTo>
                    <a:pt x="125" y="87"/>
                    <a:pt x="126" y="84"/>
                    <a:pt x="126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1" y="97"/>
                    <a:pt x="131" y="97"/>
                    <a:pt x="131" y="97"/>
                  </a:cubicBezTo>
                  <a:cubicBezTo>
                    <a:pt x="122" y="97"/>
                    <a:pt x="122" y="97"/>
                    <a:pt x="122" y="97"/>
                  </a:cubicBezTo>
                  <a:lnTo>
                    <a:pt x="125" y="88"/>
                  </a:lnTo>
                  <a:close/>
                  <a:moveTo>
                    <a:pt x="117" y="114"/>
                  </a:moveTo>
                  <a:cubicBezTo>
                    <a:pt x="120" y="105"/>
                    <a:pt x="120" y="105"/>
                    <a:pt x="120" y="105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07" y="114"/>
                    <a:pt x="107" y="114"/>
                    <a:pt x="107" y="114"/>
                  </a:cubicBezTo>
                  <a:lnTo>
                    <a:pt x="117" y="114"/>
                  </a:lnTo>
                  <a:close/>
                  <a:moveTo>
                    <a:pt x="106" y="114"/>
                  </a:moveTo>
                  <a:cubicBezTo>
                    <a:pt x="106" y="105"/>
                    <a:pt x="106" y="105"/>
                    <a:pt x="106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5"/>
                    <a:pt x="87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4"/>
                    <a:pt x="88" y="103"/>
                    <a:pt x="89" y="10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91" y="80"/>
                    <a:pt x="92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92" y="81"/>
                    <a:pt x="91" y="83"/>
                    <a:pt x="89" y="84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06" y="114"/>
                    <a:pt x="106" y="114"/>
                    <a:pt x="106" y="114"/>
                  </a:cubicBezTo>
                  <a:close/>
                  <a:moveTo>
                    <a:pt x="51" y="88"/>
                  </a:moveTo>
                  <a:cubicBezTo>
                    <a:pt x="52" y="87"/>
                    <a:pt x="52" y="84"/>
                    <a:pt x="53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49" y="97"/>
                    <a:pt x="49" y="97"/>
                    <a:pt x="49" y="97"/>
                  </a:cubicBezTo>
                  <a:lnTo>
                    <a:pt x="51" y="88"/>
                  </a:lnTo>
                  <a:close/>
                  <a:moveTo>
                    <a:pt x="44" y="114"/>
                  </a:moveTo>
                  <a:cubicBezTo>
                    <a:pt x="46" y="105"/>
                    <a:pt x="46" y="105"/>
                    <a:pt x="46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3" y="114"/>
                    <a:pt x="33" y="114"/>
                    <a:pt x="33" y="114"/>
                  </a:cubicBezTo>
                  <a:lnTo>
                    <a:pt x="44" y="114"/>
                  </a:lnTo>
                  <a:close/>
                  <a:moveTo>
                    <a:pt x="10" y="114"/>
                  </a:moveTo>
                  <a:cubicBezTo>
                    <a:pt x="10" y="97"/>
                    <a:pt x="10" y="97"/>
                    <a:pt x="10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3" y="114"/>
                    <a:pt x="23" y="114"/>
                    <a:pt x="23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0" y="114"/>
                  </a:lnTo>
                  <a:close/>
                  <a:moveTo>
                    <a:pt x="451" y="43"/>
                  </a:moveTo>
                  <a:cubicBezTo>
                    <a:pt x="451" y="34"/>
                    <a:pt x="451" y="34"/>
                    <a:pt x="451" y="34"/>
                  </a:cubicBezTo>
                  <a:cubicBezTo>
                    <a:pt x="434" y="34"/>
                    <a:pt x="434" y="34"/>
                    <a:pt x="434" y="34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3" y="43"/>
                    <a:pt x="423" y="43"/>
                    <a:pt x="423" y="43"/>
                  </a:cubicBezTo>
                  <a:lnTo>
                    <a:pt x="451" y="43"/>
                  </a:lnTo>
                  <a:close/>
                  <a:moveTo>
                    <a:pt x="399" y="18"/>
                  </a:moveTo>
                  <a:cubicBezTo>
                    <a:pt x="400" y="16"/>
                    <a:pt x="400" y="14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3" y="18"/>
                    <a:pt x="403" y="18"/>
                    <a:pt x="403" y="18"/>
                  </a:cubicBezTo>
                  <a:cubicBezTo>
                    <a:pt x="405" y="26"/>
                    <a:pt x="405" y="26"/>
                    <a:pt x="405" y="26"/>
                  </a:cubicBezTo>
                  <a:cubicBezTo>
                    <a:pt x="397" y="26"/>
                    <a:pt x="397" y="26"/>
                    <a:pt x="397" y="26"/>
                  </a:cubicBezTo>
                  <a:lnTo>
                    <a:pt x="399" y="18"/>
                  </a:lnTo>
                  <a:close/>
                  <a:moveTo>
                    <a:pt x="392" y="43"/>
                  </a:moveTo>
                  <a:cubicBezTo>
                    <a:pt x="394" y="34"/>
                    <a:pt x="394" y="34"/>
                    <a:pt x="394" y="34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21" y="43"/>
                    <a:pt x="421" y="43"/>
                    <a:pt x="421" y="43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396" y="1"/>
                    <a:pt x="396" y="1"/>
                    <a:pt x="396" y="1"/>
                  </a:cubicBezTo>
                  <a:cubicBezTo>
                    <a:pt x="381" y="43"/>
                    <a:pt x="381" y="43"/>
                    <a:pt x="381" y="43"/>
                  </a:cubicBezTo>
                  <a:lnTo>
                    <a:pt x="392" y="43"/>
                  </a:lnTo>
                  <a:close/>
                  <a:moveTo>
                    <a:pt x="353" y="43"/>
                  </a:moveTo>
                  <a:cubicBezTo>
                    <a:pt x="353" y="23"/>
                    <a:pt x="353" y="23"/>
                    <a:pt x="353" y="23"/>
                  </a:cubicBezTo>
                  <a:cubicBezTo>
                    <a:pt x="353" y="22"/>
                    <a:pt x="353" y="19"/>
                    <a:pt x="353" y="16"/>
                  </a:cubicBezTo>
                  <a:cubicBezTo>
                    <a:pt x="353" y="16"/>
                    <a:pt x="353" y="16"/>
                    <a:pt x="353" y="16"/>
                  </a:cubicBezTo>
                  <a:cubicBezTo>
                    <a:pt x="353" y="17"/>
                    <a:pt x="353" y="17"/>
                    <a:pt x="353" y="17"/>
                  </a:cubicBezTo>
                  <a:cubicBezTo>
                    <a:pt x="354" y="19"/>
                    <a:pt x="355" y="22"/>
                    <a:pt x="356" y="23"/>
                  </a:cubicBezTo>
                  <a:cubicBezTo>
                    <a:pt x="368" y="43"/>
                    <a:pt x="368" y="43"/>
                    <a:pt x="368" y="43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8" y="1"/>
                    <a:pt x="378" y="1"/>
                    <a:pt x="378" y="1"/>
                  </a:cubicBezTo>
                  <a:cubicBezTo>
                    <a:pt x="368" y="1"/>
                    <a:pt x="368" y="1"/>
                    <a:pt x="368" y="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2"/>
                    <a:pt x="368" y="25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7"/>
                    <a:pt x="368" y="27"/>
                    <a:pt x="368" y="27"/>
                  </a:cubicBezTo>
                  <a:cubicBezTo>
                    <a:pt x="367" y="25"/>
                    <a:pt x="366" y="22"/>
                    <a:pt x="365" y="2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43"/>
                    <a:pt x="343" y="43"/>
                    <a:pt x="343" y="43"/>
                  </a:cubicBezTo>
                  <a:lnTo>
                    <a:pt x="353" y="43"/>
                  </a:lnTo>
                  <a:close/>
                  <a:moveTo>
                    <a:pt x="304" y="22"/>
                  </a:moveTo>
                  <a:cubicBezTo>
                    <a:pt x="304" y="18"/>
                    <a:pt x="306" y="15"/>
                    <a:pt x="308" y="13"/>
                  </a:cubicBezTo>
                  <a:cubicBezTo>
                    <a:pt x="310" y="11"/>
                    <a:pt x="313" y="10"/>
                    <a:pt x="316" y="10"/>
                  </a:cubicBezTo>
                  <a:cubicBezTo>
                    <a:pt x="319" y="10"/>
                    <a:pt x="322" y="11"/>
                    <a:pt x="324" y="13"/>
                  </a:cubicBezTo>
                  <a:cubicBezTo>
                    <a:pt x="326" y="15"/>
                    <a:pt x="327" y="18"/>
                    <a:pt x="327" y="22"/>
                  </a:cubicBezTo>
                  <a:cubicBezTo>
                    <a:pt x="327" y="25"/>
                    <a:pt x="326" y="28"/>
                    <a:pt x="324" y="31"/>
                  </a:cubicBezTo>
                  <a:cubicBezTo>
                    <a:pt x="322" y="33"/>
                    <a:pt x="319" y="34"/>
                    <a:pt x="316" y="34"/>
                  </a:cubicBezTo>
                  <a:cubicBezTo>
                    <a:pt x="313" y="34"/>
                    <a:pt x="310" y="33"/>
                    <a:pt x="308" y="31"/>
                  </a:cubicBezTo>
                  <a:cubicBezTo>
                    <a:pt x="306" y="28"/>
                    <a:pt x="304" y="25"/>
                    <a:pt x="304" y="22"/>
                  </a:cubicBezTo>
                  <a:close/>
                  <a:moveTo>
                    <a:pt x="294" y="22"/>
                  </a:moveTo>
                  <a:cubicBezTo>
                    <a:pt x="294" y="28"/>
                    <a:pt x="296" y="33"/>
                    <a:pt x="300" y="37"/>
                  </a:cubicBezTo>
                  <a:cubicBezTo>
                    <a:pt x="304" y="42"/>
                    <a:pt x="309" y="44"/>
                    <a:pt x="316" y="44"/>
                  </a:cubicBezTo>
                  <a:cubicBezTo>
                    <a:pt x="322" y="44"/>
                    <a:pt x="328" y="42"/>
                    <a:pt x="332" y="37"/>
                  </a:cubicBezTo>
                  <a:cubicBezTo>
                    <a:pt x="336" y="33"/>
                    <a:pt x="338" y="28"/>
                    <a:pt x="338" y="22"/>
                  </a:cubicBezTo>
                  <a:cubicBezTo>
                    <a:pt x="338" y="16"/>
                    <a:pt x="336" y="10"/>
                    <a:pt x="332" y="6"/>
                  </a:cubicBezTo>
                  <a:cubicBezTo>
                    <a:pt x="328" y="2"/>
                    <a:pt x="322" y="0"/>
                    <a:pt x="316" y="0"/>
                  </a:cubicBezTo>
                  <a:cubicBezTo>
                    <a:pt x="309" y="0"/>
                    <a:pt x="304" y="2"/>
                    <a:pt x="300" y="6"/>
                  </a:cubicBezTo>
                  <a:cubicBezTo>
                    <a:pt x="296" y="10"/>
                    <a:pt x="294" y="16"/>
                    <a:pt x="294" y="22"/>
                  </a:cubicBezTo>
                  <a:close/>
                  <a:moveTo>
                    <a:pt x="289" y="43"/>
                  </a:moveTo>
                  <a:cubicBezTo>
                    <a:pt x="289" y="1"/>
                    <a:pt x="289" y="1"/>
                    <a:pt x="289" y="1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8" y="43"/>
                    <a:pt x="278" y="43"/>
                    <a:pt x="278" y="43"/>
                  </a:cubicBezTo>
                  <a:lnTo>
                    <a:pt x="289" y="43"/>
                  </a:lnTo>
                  <a:close/>
                  <a:moveTo>
                    <a:pt x="262" y="43"/>
                  </a:moveTo>
                  <a:cubicBezTo>
                    <a:pt x="262" y="10"/>
                    <a:pt x="262" y="10"/>
                    <a:pt x="262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39" y="1"/>
                    <a:pt x="239" y="1"/>
                    <a:pt x="239" y="1"/>
                  </a:cubicBezTo>
                  <a:cubicBezTo>
                    <a:pt x="239" y="10"/>
                    <a:pt x="239" y="10"/>
                    <a:pt x="239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43"/>
                    <a:pt x="252" y="43"/>
                    <a:pt x="252" y="43"/>
                  </a:cubicBezTo>
                  <a:lnTo>
                    <a:pt x="262" y="43"/>
                  </a:lnTo>
                  <a:close/>
                  <a:moveTo>
                    <a:pt x="222" y="18"/>
                  </a:moveTo>
                  <a:cubicBezTo>
                    <a:pt x="222" y="16"/>
                    <a:pt x="223" y="14"/>
                    <a:pt x="223" y="10"/>
                  </a:cubicBezTo>
                  <a:cubicBezTo>
                    <a:pt x="224" y="10"/>
                    <a:pt x="224" y="10"/>
                    <a:pt x="224" y="10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19" y="26"/>
                    <a:pt x="219" y="26"/>
                    <a:pt x="219" y="26"/>
                  </a:cubicBezTo>
                  <a:lnTo>
                    <a:pt x="222" y="18"/>
                  </a:lnTo>
                  <a:close/>
                  <a:moveTo>
                    <a:pt x="214" y="43"/>
                  </a:moveTo>
                  <a:cubicBezTo>
                    <a:pt x="217" y="34"/>
                    <a:pt x="217" y="34"/>
                    <a:pt x="217" y="34"/>
                  </a:cubicBezTo>
                  <a:cubicBezTo>
                    <a:pt x="230" y="34"/>
                    <a:pt x="230" y="34"/>
                    <a:pt x="230" y="34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43" y="43"/>
                    <a:pt x="243" y="43"/>
                    <a:pt x="243" y="43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18" y="1"/>
                    <a:pt x="218" y="1"/>
                    <a:pt x="218" y="1"/>
                  </a:cubicBezTo>
                  <a:cubicBezTo>
                    <a:pt x="204" y="43"/>
                    <a:pt x="204" y="43"/>
                    <a:pt x="204" y="43"/>
                  </a:cubicBezTo>
                  <a:lnTo>
                    <a:pt x="214" y="43"/>
                  </a:lnTo>
                  <a:close/>
                  <a:moveTo>
                    <a:pt x="176" y="43"/>
                  </a:moveTo>
                  <a:cubicBezTo>
                    <a:pt x="176" y="23"/>
                    <a:pt x="176" y="23"/>
                    <a:pt x="176" y="23"/>
                  </a:cubicBezTo>
                  <a:cubicBezTo>
                    <a:pt x="176" y="22"/>
                    <a:pt x="176" y="19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6" y="17"/>
                    <a:pt x="176" y="17"/>
                    <a:pt x="176" y="17"/>
                  </a:cubicBezTo>
                  <a:cubicBezTo>
                    <a:pt x="177" y="19"/>
                    <a:pt x="178" y="22"/>
                    <a:pt x="179" y="23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2"/>
                    <a:pt x="191" y="25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7"/>
                    <a:pt x="191" y="27"/>
                    <a:pt x="191" y="27"/>
                  </a:cubicBezTo>
                  <a:cubicBezTo>
                    <a:pt x="190" y="25"/>
                    <a:pt x="188" y="22"/>
                    <a:pt x="188" y="2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43"/>
                    <a:pt x="165" y="43"/>
                    <a:pt x="165" y="43"/>
                  </a:cubicBezTo>
                  <a:lnTo>
                    <a:pt x="176" y="43"/>
                  </a:lnTo>
                  <a:close/>
                  <a:moveTo>
                    <a:pt x="138" y="10"/>
                  </a:moveTo>
                  <a:cubicBezTo>
                    <a:pt x="142" y="10"/>
                    <a:pt x="142" y="10"/>
                    <a:pt x="142" y="10"/>
                  </a:cubicBezTo>
                  <a:cubicBezTo>
                    <a:pt x="144" y="10"/>
                    <a:pt x="145" y="10"/>
                    <a:pt x="146" y="10"/>
                  </a:cubicBezTo>
                  <a:cubicBezTo>
                    <a:pt x="147" y="11"/>
                    <a:pt x="148" y="13"/>
                    <a:pt x="148" y="15"/>
                  </a:cubicBezTo>
                  <a:cubicBezTo>
                    <a:pt x="148" y="18"/>
                    <a:pt x="146" y="20"/>
                    <a:pt x="143" y="20"/>
                  </a:cubicBezTo>
                  <a:cubicBezTo>
                    <a:pt x="138" y="20"/>
                    <a:pt x="138" y="20"/>
                    <a:pt x="138" y="20"/>
                  </a:cubicBezTo>
                  <a:lnTo>
                    <a:pt x="138" y="10"/>
                  </a:lnTo>
                  <a:close/>
                  <a:moveTo>
                    <a:pt x="138" y="43"/>
                  </a:moveTo>
                  <a:cubicBezTo>
                    <a:pt x="138" y="29"/>
                    <a:pt x="138" y="29"/>
                    <a:pt x="138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3" y="27"/>
                    <a:pt x="153" y="26"/>
                    <a:pt x="152" y="26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56" y="24"/>
                    <a:pt x="159" y="19"/>
                    <a:pt x="159" y="14"/>
                  </a:cubicBezTo>
                  <a:cubicBezTo>
                    <a:pt x="159" y="8"/>
                    <a:pt x="156" y="4"/>
                    <a:pt x="151" y="2"/>
                  </a:cubicBezTo>
                  <a:cubicBezTo>
                    <a:pt x="149" y="1"/>
                    <a:pt x="147" y="1"/>
                    <a:pt x="143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43"/>
                    <a:pt x="128" y="43"/>
                    <a:pt x="128" y="43"/>
                  </a:cubicBezTo>
                  <a:lnTo>
                    <a:pt x="138" y="43"/>
                  </a:lnTo>
                  <a:close/>
                  <a:moveTo>
                    <a:pt x="123" y="43"/>
                  </a:moveTo>
                  <a:cubicBezTo>
                    <a:pt x="123" y="34"/>
                    <a:pt x="123" y="34"/>
                    <a:pt x="123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23" y="43"/>
                  </a:lnTo>
                  <a:close/>
                  <a:moveTo>
                    <a:pt x="79" y="43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3"/>
                    <a:pt x="69" y="43"/>
                    <a:pt x="69" y="43"/>
                  </a:cubicBezTo>
                  <a:lnTo>
                    <a:pt x="79" y="43"/>
                  </a:lnTo>
                  <a:close/>
                  <a:moveTo>
                    <a:pt x="27" y="43"/>
                  </a:move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19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30" y="22"/>
                    <a:pt x="31" y="2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2"/>
                    <a:pt x="43" y="25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0" y="22"/>
                    <a:pt x="39" y="2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27" y="43"/>
                  </a:lnTo>
                  <a:close/>
                  <a:moveTo>
                    <a:pt x="10" y="43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131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21"/>
          <p:cNvSpPr txBox="1"/>
          <p:nvPr>
            <p:ph idx="4294967295" type="ctrTitle"/>
          </p:nvPr>
        </p:nvSpPr>
        <p:spPr>
          <a:xfrm>
            <a:off x="349950" y="1148475"/>
            <a:ext cx="7926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СТОИМОСТЬ И ФИНАНСОВЫЕ УСЛОВИЯ</a:t>
            </a:r>
            <a:endParaRPr sz="2500"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  <p:sp>
        <p:nvSpPr>
          <p:cNvPr id="412" name="Google Shape;412;p21"/>
          <p:cNvSpPr txBox="1"/>
          <p:nvPr>
            <p:ph idx="4294967295" type="ctrTitle"/>
          </p:nvPr>
        </p:nvSpPr>
        <p:spPr>
          <a:xfrm>
            <a:off x="667306" y="2370183"/>
            <a:ext cx="23526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Платное отделение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413" name="Google Shape;413;p21"/>
          <p:cNvSpPr txBox="1"/>
          <p:nvPr>
            <p:ph idx="4294967295" type="ctrTitle"/>
          </p:nvPr>
        </p:nvSpPr>
        <p:spPr>
          <a:xfrm>
            <a:off x="667306" y="2738209"/>
            <a:ext cx="2563800" cy="6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стоимость зависит от специальности. (Переводческое дело — от X850XX тенге/год, туризм — госзаказ / платная форма)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465025" y="2370175"/>
            <a:ext cx="72000" cy="11871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"/>
          <p:cNvSpPr txBox="1"/>
          <p:nvPr>
            <p:ph idx="4294967295" type="ctrTitle"/>
          </p:nvPr>
        </p:nvSpPr>
        <p:spPr>
          <a:xfrm>
            <a:off x="3797702" y="2370175"/>
            <a:ext cx="14559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Рассрочка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416" name="Google Shape;416;p21"/>
          <p:cNvSpPr txBox="1"/>
          <p:nvPr>
            <p:ph idx="4294967295" type="ctrTitle"/>
          </p:nvPr>
        </p:nvSpPr>
        <p:spPr>
          <a:xfrm>
            <a:off x="3797701" y="2738200"/>
            <a:ext cx="20082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возможна оплата в несколько этапов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3595427" y="2370175"/>
            <a:ext cx="72000" cy="11871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 txBox="1"/>
          <p:nvPr>
            <p:ph idx="4294967295" type="ctrTitle"/>
          </p:nvPr>
        </p:nvSpPr>
        <p:spPr>
          <a:xfrm>
            <a:off x="6373469" y="2370183"/>
            <a:ext cx="2352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800"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Дополнительные расходы</a:t>
            </a:r>
            <a:endParaRPr sz="1600"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419" name="Google Shape;419;p21"/>
          <p:cNvSpPr txBox="1"/>
          <p:nvPr>
            <p:ph idx="4294967295" type="ctrTitle"/>
          </p:nvPr>
        </p:nvSpPr>
        <p:spPr>
          <a:xfrm>
            <a:off x="6373469" y="2977262"/>
            <a:ext cx="2352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latin typeface="Roboto Condensed"/>
                <a:ea typeface="Roboto Condensed"/>
                <a:cs typeface="Roboto Condensed"/>
                <a:sym typeface="Roboto Condensed"/>
              </a:rPr>
              <a:t>учебники на иностранном языке, форма при желании, проживание (если нужно)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6161125" y="2370175"/>
            <a:ext cx="72000" cy="1187100"/>
          </a:xfrm>
          <a:prstGeom prst="rect">
            <a:avLst/>
          </a:prstGeom>
          <a:solidFill>
            <a:srgbClr val="BA31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21"/>
          <p:cNvPicPr preferRelativeResize="0"/>
          <p:nvPr/>
        </p:nvPicPr>
        <p:blipFill rotWithShape="1">
          <a:blip r:embed="rId3">
            <a:alphaModFix/>
          </a:blip>
          <a:srcRect b="0" l="0" r="0" t="91167"/>
          <a:stretch/>
        </p:blipFill>
        <p:spPr>
          <a:xfrm>
            <a:off x="0" y="4764901"/>
            <a:ext cx="9143998" cy="3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1"/>
          <p:cNvSpPr txBox="1"/>
          <p:nvPr>
            <p:ph idx="4294967295" type="ctrTitle"/>
          </p:nvPr>
        </p:nvSpPr>
        <p:spPr>
          <a:xfrm>
            <a:off x="8480025" y="4780119"/>
            <a:ext cx="425700" cy="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400">
                <a:latin typeface="Roboto Condensed"/>
                <a:ea typeface="Roboto Condensed"/>
                <a:cs typeface="Roboto Condensed"/>
                <a:sym typeface="Roboto Condensed"/>
              </a:rPr>
              <a:t>16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3" name="Google Shape;423;p21"/>
          <p:cNvSpPr/>
          <p:nvPr/>
        </p:nvSpPr>
        <p:spPr>
          <a:xfrm>
            <a:off x="7709050" y="412975"/>
            <a:ext cx="1017025" cy="1017025"/>
          </a:xfrm>
          <a:custGeom>
            <a:rect b="b" l="l" r="r" t="t"/>
            <a:pathLst>
              <a:path extrusionOk="0" h="345" w="344">
                <a:moveTo>
                  <a:pt x="103" y="12"/>
                </a:moveTo>
                <a:cubicBezTo>
                  <a:pt x="103" y="33"/>
                  <a:pt x="103" y="33"/>
                  <a:pt x="103" y="33"/>
                </a:cubicBezTo>
                <a:cubicBezTo>
                  <a:pt x="103" y="53"/>
                  <a:pt x="119" y="70"/>
                  <a:pt x="139" y="70"/>
                </a:cubicBezTo>
                <a:cubicBezTo>
                  <a:pt x="217" y="70"/>
                  <a:pt x="217" y="70"/>
                  <a:pt x="217" y="70"/>
                </a:cubicBezTo>
                <a:cubicBezTo>
                  <a:pt x="217" y="115"/>
                  <a:pt x="217" y="115"/>
                  <a:pt x="217" y="115"/>
                </a:cubicBezTo>
                <a:cubicBezTo>
                  <a:pt x="172" y="115"/>
                  <a:pt x="172" y="115"/>
                  <a:pt x="172" y="115"/>
                </a:cubicBezTo>
                <a:cubicBezTo>
                  <a:pt x="160" y="115"/>
                  <a:pt x="160" y="115"/>
                  <a:pt x="160" y="115"/>
                </a:cubicBezTo>
                <a:cubicBezTo>
                  <a:pt x="137" y="115"/>
                  <a:pt x="137" y="115"/>
                  <a:pt x="137" y="115"/>
                </a:cubicBezTo>
                <a:cubicBezTo>
                  <a:pt x="118" y="115"/>
                  <a:pt x="103" y="131"/>
                  <a:pt x="103" y="150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69"/>
                  <a:pt x="118" y="184"/>
                  <a:pt x="137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7"/>
                  <a:pt x="160" y="207"/>
                  <a:pt x="160" y="207"/>
                </a:cubicBezTo>
                <a:cubicBezTo>
                  <a:pt x="160" y="226"/>
                  <a:pt x="176" y="242"/>
                  <a:pt x="195" y="242"/>
                </a:cubicBezTo>
                <a:cubicBezTo>
                  <a:pt x="214" y="242"/>
                  <a:pt x="229" y="226"/>
                  <a:pt x="229" y="207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29" y="172"/>
                  <a:pt x="229" y="172"/>
                  <a:pt x="229" y="172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75" y="127"/>
                  <a:pt x="275" y="127"/>
                  <a:pt x="275" y="127"/>
                </a:cubicBezTo>
                <a:cubicBezTo>
                  <a:pt x="275" y="206"/>
                  <a:pt x="275" y="206"/>
                  <a:pt x="275" y="206"/>
                </a:cubicBezTo>
                <a:cubicBezTo>
                  <a:pt x="275" y="226"/>
                  <a:pt x="291" y="242"/>
                  <a:pt x="311" y="242"/>
                </a:cubicBezTo>
                <a:cubicBezTo>
                  <a:pt x="332" y="242"/>
                  <a:pt x="332" y="242"/>
                  <a:pt x="332" y="242"/>
                </a:cubicBezTo>
                <a:cubicBezTo>
                  <a:pt x="332" y="345"/>
                  <a:pt x="332" y="345"/>
                  <a:pt x="332" y="345"/>
                </a:cubicBezTo>
                <a:cubicBezTo>
                  <a:pt x="344" y="345"/>
                  <a:pt x="344" y="345"/>
                  <a:pt x="344" y="345"/>
                </a:cubicBezTo>
                <a:cubicBezTo>
                  <a:pt x="344" y="242"/>
                  <a:pt x="344" y="242"/>
                  <a:pt x="344" y="242"/>
                </a:cubicBezTo>
                <a:cubicBezTo>
                  <a:pt x="344" y="242"/>
                  <a:pt x="344" y="242"/>
                  <a:pt x="344" y="242"/>
                </a:cubicBezTo>
                <a:cubicBezTo>
                  <a:pt x="344" y="115"/>
                  <a:pt x="344" y="115"/>
                  <a:pt x="344" y="115"/>
                </a:cubicBezTo>
                <a:cubicBezTo>
                  <a:pt x="344" y="115"/>
                  <a:pt x="344" y="115"/>
                  <a:pt x="344" y="115"/>
                </a:cubicBezTo>
                <a:cubicBezTo>
                  <a:pt x="344" y="0"/>
                  <a:pt x="344" y="0"/>
                  <a:pt x="344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lnTo>
                  <a:pt x="103" y="12"/>
                </a:lnTo>
                <a:close/>
                <a:moveTo>
                  <a:pt x="122" y="50"/>
                </a:moveTo>
                <a:cubicBezTo>
                  <a:pt x="119" y="48"/>
                  <a:pt x="117" y="45"/>
                  <a:pt x="116" y="42"/>
                </a:cubicBezTo>
                <a:cubicBezTo>
                  <a:pt x="217" y="42"/>
                  <a:pt x="217" y="42"/>
                  <a:pt x="217" y="42"/>
                </a:cubicBezTo>
                <a:cubicBezTo>
                  <a:pt x="217" y="58"/>
                  <a:pt x="217" y="58"/>
                  <a:pt x="217" y="58"/>
                </a:cubicBezTo>
                <a:cubicBezTo>
                  <a:pt x="217" y="58"/>
                  <a:pt x="217" y="58"/>
                  <a:pt x="217" y="58"/>
                </a:cubicBezTo>
                <a:cubicBezTo>
                  <a:pt x="139" y="58"/>
                  <a:pt x="139" y="58"/>
                  <a:pt x="139" y="58"/>
                </a:cubicBezTo>
                <a:cubicBezTo>
                  <a:pt x="132" y="58"/>
                  <a:pt x="126" y="55"/>
                  <a:pt x="122" y="50"/>
                </a:cubicBezTo>
                <a:close/>
                <a:moveTo>
                  <a:pt x="287" y="115"/>
                </a:moveTo>
                <a:cubicBezTo>
                  <a:pt x="284" y="85"/>
                  <a:pt x="260" y="61"/>
                  <a:pt x="229" y="58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49" y="44"/>
                  <a:pt x="267" y="52"/>
                  <a:pt x="280" y="65"/>
                </a:cubicBezTo>
                <a:cubicBezTo>
                  <a:pt x="293" y="78"/>
                  <a:pt x="301" y="95"/>
                  <a:pt x="302" y="115"/>
                </a:cubicBezTo>
                <a:lnTo>
                  <a:pt x="287" y="115"/>
                </a:lnTo>
                <a:close/>
                <a:moveTo>
                  <a:pt x="137" y="172"/>
                </a:moveTo>
                <a:cubicBezTo>
                  <a:pt x="131" y="172"/>
                  <a:pt x="125" y="170"/>
                  <a:pt x="121" y="166"/>
                </a:cubicBezTo>
                <a:cubicBezTo>
                  <a:pt x="117" y="162"/>
                  <a:pt x="115" y="156"/>
                  <a:pt x="115" y="150"/>
                </a:cubicBezTo>
                <a:cubicBezTo>
                  <a:pt x="115" y="143"/>
                  <a:pt x="117" y="138"/>
                  <a:pt x="121" y="134"/>
                </a:cubicBezTo>
                <a:cubicBezTo>
                  <a:pt x="125" y="130"/>
                  <a:pt x="131" y="127"/>
                  <a:pt x="137" y="127"/>
                </a:cubicBezTo>
                <a:cubicBezTo>
                  <a:pt x="160" y="127"/>
                  <a:pt x="160" y="127"/>
                  <a:pt x="160" y="127"/>
                </a:cubicBezTo>
                <a:cubicBezTo>
                  <a:pt x="160" y="172"/>
                  <a:pt x="160" y="172"/>
                  <a:pt x="160" y="172"/>
                </a:cubicBezTo>
                <a:lnTo>
                  <a:pt x="137" y="172"/>
                </a:lnTo>
                <a:close/>
                <a:moveTo>
                  <a:pt x="217" y="207"/>
                </a:moveTo>
                <a:cubicBezTo>
                  <a:pt x="217" y="213"/>
                  <a:pt x="215" y="219"/>
                  <a:pt x="211" y="223"/>
                </a:cubicBezTo>
                <a:cubicBezTo>
                  <a:pt x="207" y="227"/>
                  <a:pt x="201" y="230"/>
                  <a:pt x="195" y="230"/>
                </a:cubicBezTo>
                <a:cubicBezTo>
                  <a:pt x="188" y="230"/>
                  <a:pt x="183" y="227"/>
                  <a:pt x="179" y="223"/>
                </a:cubicBezTo>
                <a:cubicBezTo>
                  <a:pt x="175" y="219"/>
                  <a:pt x="172" y="213"/>
                  <a:pt x="172" y="207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217" y="184"/>
                  <a:pt x="217" y="184"/>
                  <a:pt x="217" y="184"/>
                </a:cubicBezTo>
                <a:lnTo>
                  <a:pt x="217" y="207"/>
                </a:lnTo>
                <a:close/>
                <a:moveTo>
                  <a:pt x="217" y="172"/>
                </a:moveTo>
                <a:cubicBezTo>
                  <a:pt x="172" y="172"/>
                  <a:pt x="172" y="172"/>
                  <a:pt x="172" y="172"/>
                </a:cubicBezTo>
                <a:cubicBezTo>
                  <a:pt x="172" y="127"/>
                  <a:pt x="172" y="127"/>
                  <a:pt x="172" y="127"/>
                </a:cubicBezTo>
                <a:cubicBezTo>
                  <a:pt x="217" y="127"/>
                  <a:pt x="217" y="127"/>
                  <a:pt x="217" y="127"/>
                </a:cubicBezTo>
                <a:cubicBezTo>
                  <a:pt x="217" y="127"/>
                  <a:pt x="217" y="127"/>
                  <a:pt x="217" y="127"/>
                </a:cubicBezTo>
                <a:lnTo>
                  <a:pt x="217" y="172"/>
                </a:lnTo>
                <a:close/>
                <a:moveTo>
                  <a:pt x="229" y="70"/>
                </a:moveTo>
                <a:cubicBezTo>
                  <a:pt x="241" y="71"/>
                  <a:pt x="252" y="77"/>
                  <a:pt x="260" y="85"/>
                </a:cubicBezTo>
                <a:cubicBezTo>
                  <a:pt x="268" y="93"/>
                  <a:pt x="273" y="103"/>
                  <a:pt x="275" y="115"/>
                </a:cubicBezTo>
                <a:cubicBezTo>
                  <a:pt x="229" y="115"/>
                  <a:pt x="229" y="115"/>
                  <a:pt x="229" y="115"/>
                </a:cubicBezTo>
                <a:lnTo>
                  <a:pt x="229" y="70"/>
                </a:lnTo>
                <a:close/>
                <a:moveTo>
                  <a:pt x="287" y="206"/>
                </a:moveTo>
                <a:cubicBezTo>
                  <a:pt x="287" y="127"/>
                  <a:pt x="287" y="127"/>
                  <a:pt x="287" y="127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228"/>
                  <a:pt x="302" y="228"/>
                  <a:pt x="302" y="228"/>
                </a:cubicBezTo>
                <a:cubicBezTo>
                  <a:pt x="299" y="227"/>
                  <a:pt x="296" y="225"/>
                  <a:pt x="294" y="223"/>
                </a:cubicBezTo>
                <a:cubicBezTo>
                  <a:pt x="290" y="218"/>
                  <a:pt x="287" y="212"/>
                  <a:pt x="287" y="206"/>
                </a:cubicBezTo>
                <a:close/>
                <a:moveTo>
                  <a:pt x="314" y="230"/>
                </a:moveTo>
                <a:cubicBezTo>
                  <a:pt x="314" y="127"/>
                  <a:pt x="314" y="127"/>
                  <a:pt x="314" y="127"/>
                </a:cubicBezTo>
                <a:cubicBezTo>
                  <a:pt x="332" y="127"/>
                  <a:pt x="332" y="127"/>
                  <a:pt x="332" y="127"/>
                </a:cubicBezTo>
                <a:cubicBezTo>
                  <a:pt x="332" y="230"/>
                  <a:pt x="332" y="230"/>
                  <a:pt x="332" y="230"/>
                </a:cubicBezTo>
                <a:lnTo>
                  <a:pt x="314" y="230"/>
                </a:lnTo>
                <a:close/>
                <a:moveTo>
                  <a:pt x="332" y="12"/>
                </a:moveTo>
                <a:cubicBezTo>
                  <a:pt x="332" y="115"/>
                  <a:pt x="332" y="115"/>
                  <a:pt x="332" y="115"/>
                </a:cubicBezTo>
                <a:cubicBezTo>
                  <a:pt x="314" y="115"/>
                  <a:pt x="314" y="115"/>
                  <a:pt x="314" y="115"/>
                </a:cubicBezTo>
                <a:cubicBezTo>
                  <a:pt x="312" y="69"/>
                  <a:pt x="275" y="33"/>
                  <a:pt x="229" y="30"/>
                </a:cubicBezTo>
                <a:cubicBezTo>
                  <a:pt x="229" y="12"/>
                  <a:pt x="229" y="12"/>
                  <a:pt x="229" y="12"/>
                </a:cubicBezTo>
                <a:lnTo>
                  <a:pt x="332" y="12"/>
                </a:lnTo>
                <a:close/>
                <a:moveTo>
                  <a:pt x="217" y="30"/>
                </a:moveTo>
                <a:cubicBezTo>
                  <a:pt x="115" y="30"/>
                  <a:pt x="115" y="30"/>
                  <a:pt x="115" y="30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217" y="12"/>
                  <a:pt x="217" y="12"/>
                  <a:pt x="217" y="12"/>
                </a:cubicBezTo>
                <a:lnTo>
                  <a:pt x="217" y="3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